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92" r:id="rId3"/>
    <p:sldId id="257" r:id="rId4"/>
    <p:sldId id="258" r:id="rId5"/>
    <p:sldId id="282" r:id="rId6"/>
    <p:sldId id="259" r:id="rId7"/>
    <p:sldId id="284" r:id="rId8"/>
    <p:sldId id="260" r:id="rId9"/>
    <p:sldId id="281" r:id="rId10"/>
    <p:sldId id="261" r:id="rId11"/>
    <p:sldId id="262" r:id="rId12"/>
    <p:sldId id="264" r:id="rId13"/>
    <p:sldId id="263" r:id="rId14"/>
    <p:sldId id="265" r:id="rId15"/>
    <p:sldId id="285" r:id="rId16"/>
    <p:sldId id="291" r:id="rId17"/>
    <p:sldId id="266" r:id="rId18"/>
    <p:sldId id="267" r:id="rId19"/>
    <p:sldId id="268" r:id="rId20"/>
    <p:sldId id="286" r:id="rId21"/>
    <p:sldId id="287" r:id="rId22"/>
    <p:sldId id="288" r:id="rId23"/>
    <p:sldId id="289" r:id="rId24"/>
    <p:sldId id="269" r:id="rId25"/>
    <p:sldId id="270" r:id="rId26"/>
    <p:sldId id="296" r:id="rId27"/>
    <p:sldId id="295" r:id="rId28"/>
    <p:sldId id="278" r:id="rId29"/>
    <p:sldId id="271" r:id="rId30"/>
    <p:sldId id="294" r:id="rId31"/>
    <p:sldId id="279" r:id="rId32"/>
    <p:sldId id="276" r:id="rId33"/>
    <p:sldId id="298" r:id="rId34"/>
    <p:sldId id="299" r:id="rId35"/>
    <p:sldId id="272" r:id="rId36"/>
    <p:sldId id="293" r:id="rId37"/>
    <p:sldId id="280" r:id="rId38"/>
    <p:sldId id="273" r:id="rId39"/>
    <p:sldId id="297" r:id="rId40"/>
    <p:sldId id="274" r:id="rId41"/>
    <p:sldId id="290" r:id="rId42"/>
    <p:sldId id="28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E0B"/>
    <a:srgbClr val="05B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2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684C04-6B2B-4468-9DB5-B18221F63C75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BF27FE2-5D86-4415-B8B5-06E6B33C1282}">
      <dgm:prSet phldrT="[Text]"/>
      <dgm:spPr/>
      <dgm:t>
        <a:bodyPr/>
        <a:lstStyle/>
        <a:p>
          <a:r>
            <a:rPr lang="en-US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BYTES</a:t>
          </a:r>
        </a:p>
      </dgm:t>
    </dgm:pt>
    <dgm:pt modelId="{FA21AA76-3AF6-49E5-AEE0-6AE0F1362D9C}" type="parTrans" cxnId="{9DB16B87-00EC-45B9-ABC1-C7B1032D1876}">
      <dgm:prSet/>
      <dgm:spPr/>
      <dgm:t>
        <a:bodyPr/>
        <a:lstStyle/>
        <a:p>
          <a:endParaRPr lang="en-US"/>
        </a:p>
      </dgm:t>
    </dgm:pt>
    <dgm:pt modelId="{6FFC27CE-4B91-4FD5-8F86-72200C135595}" type="sibTrans" cxnId="{9DB16B87-00EC-45B9-ABC1-C7B1032D1876}">
      <dgm:prSet/>
      <dgm:spPr/>
      <dgm:t>
        <a:bodyPr/>
        <a:lstStyle/>
        <a:p>
          <a:endParaRPr lang="en-US"/>
        </a:p>
      </dgm:t>
    </dgm:pt>
    <dgm:pt modelId="{2ED5A59D-0B89-4D52-8E7E-2BE4F25AF71D}">
      <dgm:prSet phldrT="[Text]"/>
      <dgm:spPr/>
      <dgm:t>
        <a:bodyPr/>
        <a:lstStyle/>
        <a:p>
          <a:r>
            <a:rPr lang="en-US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KB</a:t>
          </a:r>
        </a:p>
      </dgm:t>
    </dgm:pt>
    <dgm:pt modelId="{E7D0D0E1-30DA-47BC-9668-6FFDA03431DB}" type="parTrans" cxnId="{F1967D30-6338-44CD-BF9D-221FF9E45057}">
      <dgm:prSet/>
      <dgm:spPr/>
      <dgm:t>
        <a:bodyPr/>
        <a:lstStyle/>
        <a:p>
          <a:endParaRPr lang="en-US"/>
        </a:p>
      </dgm:t>
    </dgm:pt>
    <dgm:pt modelId="{20FC4960-80F4-4124-AE3B-598F745F3041}" type="sibTrans" cxnId="{F1967D30-6338-44CD-BF9D-221FF9E45057}">
      <dgm:prSet/>
      <dgm:spPr/>
      <dgm:t>
        <a:bodyPr/>
        <a:lstStyle/>
        <a:p>
          <a:endParaRPr lang="en-US"/>
        </a:p>
      </dgm:t>
    </dgm:pt>
    <dgm:pt modelId="{D715FE14-2C9F-40DD-B57E-104569549347}">
      <dgm:prSet phldrT="[Text]"/>
      <dgm:spPr/>
      <dgm:t>
        <a:bodyPr/>
        <a:lstStyle/>
        <a:p>
          <a:r>
            <a:rPr lang="en-US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MB</a:t>
          </a:r>
        </a:p>
      </dgm:t>
    </dgm:pt>
    <dgm:pt modelId="{B210F604-D4D3-48DD-9FFB-DD05452357E7}" type="parTrans" cxnId="{4BE705DB-124F-4703-ACCF-A2DF7620A6FF}">
      <dgm:prSet/>
      <dgm:spPr/>
      <dgm:t>
        <a:bodyPr/>
        <a:lstStyle/>
        <a:p>
          <a:endParaRPr lang="en-US"/>
        </a:p>
      </dgm:t>
    </dgm:pt>
    <dgm:pt modelId="{B59E3015-7B73-4EC6-A575-D7D95A6E26D6}" type="sibTrans" cxnId="{4BE705DB-124F-4703-ACCF-A2DF7620A6FF}">
      <dgm:prSet/>
      <dgm:spPr/>
      <dgm:t>
        <a:bodyPr/>
        <a:lstStyle/>
        <a:p>
          <a:endParaRPr lang="en-US"/>
        </a:p>
      </dgm:t>
    </dgm:pt>
    <dgm:pt modelId="{799730E9-EFFE-420F-B186-627B451F1E2D}">
      <dgm:prSet phldrT="[Text]"/>
      <dgm:spPr/>
      <dgm:t>
        <a:bodyPr/>
        <a:lstStyle/>
        <a:p>
          <a:r>
            <a:rPr lang="en-US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GB</a:t>
          </a:r>
        </a:p>
      </dgm:t>
    </dgm:pt>
    <dgm:pt modelId="{52D5B853-18EF-430F-8F60-6AA5707D05FD}" type="parTrans" cxnId="{43C17097-C4B5-4C4D-8705-353D91A68780}">
      <dgm:prSet/>
      <dgm:spPr/>
      <dgm:t>
        <a:bodyPr/>
        <a:lstStyle/>
        <a:p>
          <a:endParaRPr lang="en-US"/>
        </a:p>
      </dgm:t>
    </dgm:pt>
    <dgm:pt modelId="{14CC8D35-633E-41DB-B5D5-9B9C9B308118}" type="sibTrans" cxnId="{43C17097-C4B5-4C4D-8705-353D91A68780}">
      <dgm:prSet/>
      <dgm:spPr/>
      <dgm:t>
        <a:bodyPr/>
        <a:lstStyle/>
        <a:p>
          <a:endParaRPr lang="en-US"/>
        </a:p>
      </dgm:t>
    </dgm:pt>
    <dgm:pt modelId="{56F937D3-AB42-4FD3-993D-9D33ABE53D80}">
      <dgm:prSet phldrT="[Text]"/>
      <dgm:spPr/>
      <dgm:t>
        <a:bodyPr/>
        <a:lstStyle/>
        <a:p>
          <a:r>
            <a:rPr lang="en-US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TB</a:t>
          </a:r>
        </a:p>
      </dgm:t>
    </dgm:pt>
    <dgm:pt modelId="{390E5860-30C2-4A87-8881-E0DB99706B31}" type="parTrans" cxnId="{496AE05D-AF4B-4924-9AA0-3FCF72FCC50C}">
      <dgm:prSet/>
      <dgm:spPr/>
      <dgm:t>
        <a:bodyPr/>
        <a:lstStyle/>
        <a:p>
          <a:endParaRPr lang="en-US"/>
        </a:p>
      </dgm:t>
    </dgm:pt>
    <dgm:pt modelId="{7FE126C6-DF04-41BB-B17A-6B4FBC594BAB}" type="sibTrans" cxnId="{496AE05D-AF4B-4924-9AA0-3FCF72FCC50C}">
      <dgm:prSet/>
      <dgm:spPr/>
      <dgm:t>
        <a:bodyPr/>
        <a:lstStyle/>
        <a:p>
          <a:endParaRPr lang="en-US"/>
        </a:p>
      </dgm:t>
    </dgm:pt>
    <dgm:pt modelId="{8D57A048-6130-438F-9439-AAA3127F249C}" type="pres">
      <dgm:prSet presAssocID="{17684C04-6B2B-4468-9DB5-B18221F63C7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B6FC8E-8825-472E-BF96-27731E3397FD}" type="pres">
      <dgm:prSet presAssocID="{2BF27FE2-5D86-4415-B8B5-06E6B33C1282}" presName="centerShape" presStyleLbl="node0" presStyleIdx="0" presStyleCnt="1"/>
      <dgm:spPr/>
    </dgm:pt>
    <dgm:pt modelId="{4720B2E8-2D45-41F8-BD41-B4E7220C372C}" type="pres">
      <dgm:prSet presAssocID="{E7D0D0E1-30DA-47BC-9668-6FFDA03431DB}" presName="parTrans" presStyleLbl="sibTrans2D1" presStyleIdx="0" presStyleCnt="4"/>
      <dgm:spPr/>
    </dgm:pt>
    <dgm:pt modelId="{D68B1C53-9F8A-45A9-A95B-4F26F4076610}" type="pres">
      <dgm:prSet presAssocID="{E7D0D0E1-30DA-47BC-9668-6FFDA03431DB}" presName="connectorText" presStyleLbl="sibTrans2D1" presStyleIdx="0" presStyleCnt="4"/>
      <dgm:spPr/>
    </dgm:pt>
    <dgm:pt modelId="{564B3E7C-FE8A-4BD3-897D-3F2B0750FD74}" type="pres">
      <dgm:prSet presAssocID="{2ED5A59D-0B89-4D52-8E7E-2BE4F25AF71D}" presName="node" presStyleLbl="node1" presStyleIdx="0" presStyleCnt="4">
        <dgm:presLayoutVars>
          <dgm:bulletEnabled val="1"/>
        </dgm:presLayoutVars>
      </dgm:prSet>
      <dgm:spPr/>
    </dgm:pt>
    <dgm:pt modelId="{E01A4BE9-8612-49FD-BA0E-D31D7722827B}" type="pres">
      <dgm:prSet presAssocID="{B210F604-D4D3-48DD-9FFB-DD05452357E7}" presName="parTrans" presStyleLbl="sibTrans2D1" presStyleIdx="1" presStyleCnt="4"/>
      <dgm:spPr/>
    </dgm:pt>
    <dgm:pt modelId="{F746CF4D-FEB8-4BEB-8481-CE62DFFA4AD3}" type="pres">
      <dgm:prSet presAssocID="{B210F604-D4D3-48DD-9FFB-DD05452357E7}" presName="connectorText" presStyleLbl="sibTrans2D1" presStyleIdx="1" presStyleCnt="4"/>
      <dgm:spPr/>
    </dgm:pt>
    <dgm:pt modelId="{53853D30-8A2E-4F57-B9B1-952874724728}" type="pres">
      <dgm:prSet presAssocID="{D715FE14-2C9F-40DD-B57E-104569549347}" presName="node" presStyleLbl="node1" presStyleIdx="1" presStyleCnt="4">
        <dgm:presLayoutVars>
          <dgm:bulletEnabled val="1"/>
        </dgm:presLayoutVars>
      </dgm:prSet>
      <dgm:spPr/>
    </dgm:pt>
    <dgm:pt modelId="{FF8A7ED6-AF41-433A-AB56-D3A2A90EF424}" type="pres">
      <dgm:prSet presAssocID="{52D5B853-18EF-430F-8F60-6AA5707D05FD}" presName="parTrans" presStyleLbl="sibTrans2D1" presStyleIdx="2" presStyleCnt="4"/>
      <dgm:spPr/>
    </dgm:pt>
    <dgm:pt modelId="{E896D166-123E-49F3-8AB5-0287906E0210}" type="pres">
      <dgm:prSet presAssocID="{52D5B853-18EF-430F-8F60-6AA5707D05FD}" presName="connectorText" presStyleLbl="sibTrans2D1" presStyleIdx="2" presStyleCnt="4"/>
      <dgm:spPr/>
    </dgm:pt>
    <dgm:pt modelId="{56FB3B3B-3C12-4158-BE92-103E24CE4F06}" type="pres">
      <dgm:prSet presAssocID="{799730E9-EFFE-420F-B186-627B451F1E2D}" presName="node" presStyleLbl="node1" presStyleIdx="2" presStyleCnt="4">
        <dgm:presLayoutVars>
          <dgm:bulletEnabled val="1"/>
        </dgm:presLayoutVars>
      </dgm:prSet>
      <dgm:spPr/>
    </dgm:pt>
    <dgm:pt modelId="{B3FD1B92-1ED9-44A8-A411-EBF99760D965}" type="pres">
      <dgm:prSet presAssocID="{390E5860-30C2-4A87-8881-E0DB99706B31}" presName="parTrans" presStyleLbl="sibTrans2D1" presStyleIdx="3" presStyleCnt="4"/>
      <dgm:spPr/>
    </dgm:pt>
    <dgm:pt modelId="{66DEC9FC-84F3-4B3F-AD8B-71F40CF4BBCF}" type="pres">
      <dgm:prSet presAssocID="{390E5860-30C2-4A87-8881-E0DB99706B31}" presName="connectorText" presStyleLbl="sibTrans2D1" presStyleIdx="3" presStyleCnt="4"/>
      <dgm:spPr/>
    </dgm:pt>
    <dgm:pt modelId="{BEE2D059-F85B-4F8C-8FFC-54F672E4C056}" type="pres">
      <dgm:prSet presAssocID="{56F937D3-AB42-4FD3-993D-9D33ABE53D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EEA9613-CF55-4F3D-B538-DA5F66E4DB25}" type="presOf" srcId="{2ED5A59D-0B89-4D52-8E7E-2BE4F25AF71D}" destId="{564B3E7C-FE8A-4BD3-897D-3F2B0750FD74}" srcOrd="0" destOrd="0" presId="urn:microsoft.com/office/officeart/2005/8/layout/radial5"/>
    <dgm:cxn modelId="{97C05F27-C1E2-472B-AAF2-6EBC69670DA6}" type="presOf" srcId="{17684C04-6B2B-4468-9DB5-B18221F63C75}" destId="{8D57A048-6130-438F-9439-AAA3127F249C}" srcOrd="0" destOrd="0" presId="urn:microsoft.com/office/officeart/2005/8/layout/radial5"/>
    <dgm:cxn modelId="{791D2E2D-5844-4118-8CD3-2F47CF1EE3B5}" type="presOf" srcId="{B210F604-D4D3-48DD-9FFB-DD05452357E7}" destId="{E01A4BE9-8612-49FD-BA0E-D31D7722827B}" srcOrd="0" destOrd="0" presId="urn:microsoft.com/office/officeart/2005/8/layout/radial5"/>
    <dgm:cxn modelId="{F1967D30-6338-44CD-BF9D-221FF9E45057}" srcId="{2BF27FE2-5D86-4415-B8B5-06E6B33C1282}" destId="{2ED5A59D-0B89-4D52-8E7E-2BE4F25AF71D}" srcOrd="0" destOrd="0" parTransId="{E7D0D0E1-30DA-47BC-9668-6FFDA03431DB}" sibTransId="{20FC4960-80F4-4124-AE3B-598F745F3041}"/>
    <dgm:cxn modelId="{496AE05D-AF4B-4924-9AA0-3FCF72FCC50C}" srcId="{2BF27FE2-5D86-4415-B8B5-06E6B33C1282}" destId="{56F937D3-AB42-4FD3-993D-9D33ABE53D80}" srcOrd="3" destOrd="0" parTransId="{390E5860-30C2-4A87-8881-E0DB99706B31}" sibTransId="{7FE126C6-DF04-41BB-B17A-6B4FBC594BAB}"/>
    <dgm:cxn modelId="{D9A58E63-27A5-4995-9CAE-80BCEF00E60F}" type="presOf" srcId="{390E5860-30C2-4A87-8881-E0DB99706B31}" destId="{B3FD1B92-1ED9-44A8-A411-EBF99760D965}" srcOrd="0" destOrd="0" presId="urn:microsoft.com/office/officeart/2005/8/layout/radial5"/>
    <dgm:cxn modelId="{8FC52166-0EB0-4374-A43F-98F27F5E8C93}" type="presOf" srcId="{799730E9-EFFE-420F-B186-627B451F1E2D}" destId="{56FB3B3B-3C12-4158-BE92-103E24CE4F06}" srcOrd="0" destOrd="0" presId="urn:microsoft.com/office/officeart/2005/8/layout/radial5"/>
    <dgm:cxn modelId="{248B8E4A-CEF6-46AF-A09F-34377C6C880E}" type="presOf" srcId="{56F937D3-AB42-4FD3-993D-9D33ABE53D80}" destId="{BEE2D059-F85B-4F8C-8FFC-54F672E4C056}" srcOrd="0" destOrd="0" presId="urn:microsoft.com/office/officeart/2005/8/layout/radial5"/>
    <dgm:cxn modelId="{9428BF6A-B077-4881-A19C-603360122046}" type="presOf" srcId="{D715FE14-2C9F-40DD-B57E-104569549347}" destId="{53853D30-8A2E-4F57-B9B1-952874724728}" srcOrd="0" destOrd="0" presId="urn:microsoft.com/office/officeart/2005/8/layout/radial5"/>
    <dgm:cxn modelId="{BDE55075-8E08-428B-B17D-3AA51A9011F2}" type="presOf" srcId="{52D5B853-18EF-430F-8F60-6AA5707D05FD}" destId="{FF8A7ED6-AF41-433A-AB56-D3A2A90EF424}" srcOrd="0" destOrd="0" presId="urn:microsoft.com/office/officeart/2005/8/layout/radial5"/>
    <dgm:cxn modelId="{96F7CA5A-C466-47A1-8C38-DFC3622F76C7}" type="presOf" srcId="{52D5B853-18EF-430F-8F60-6AA5707D05FD}" destId="{E896D166-123E-49F3-8AB5-0287906E0210}" srcOrd="1" destOrd="0" presId="urn:microsoft.com/office/officeart/2005/8/layout/radial5"/>
    <dgm:cxn modelId="{08FD747D-BEF3-462B-A222-15B426817801}" type="presOf" srcId="{E7D0D0E1-30DA-47BC-9668-6FFDA03431DB}" destId="{D68B1C53-9F8A-45A9-A95B-4F26F4076610}" srcOrd="1" destOrd="0" presId="urn:microsoft.com/office/officeart/2005/8/layout/radial5"/>
    <dgm:cxn modelId="{9DB16B87-00EC-45B9-ABC1-C7B1032D1876}" srcId="{17684C04-6B2B-4468-9DB5-B18221F63C75}" destId="{2BF27FE2-5D86-4415-B8B5-06E6B33C1282}" srcOrd="0" destOrd="0" parTransId="{FA21AA76-3AF6-49E5-AEE0-6AE0F1362D9C}" sibTransId="{6FFC27CE-4B91-4FD5-8F86-72200C135595}"/>
    <dgm:cxn modelId="{587FE98C-CEFA-457A-85C4-9EA66B1E6FF7}" type="presOf" srcId="{2BF27FE2-5D86-4415-B8B5-06E6B33C1282}" destId="{6AB6FC8E-8825-472E-BF96-27731E3397FD}" srcOrd="0" destOrd="0" presId="urn:microsoft.com/office/officeart/2005/8/layout/radial5"/>
    <dgm:cxn modelId="{43C17097-C4B5-4C4D-8705-353D91A68780}" srcId="{2BF27FE2-5D86-4415-B8B5-06E6B33C1282}" destId="{799730E9-EFFE-420F-B186-627B451F1E2D}" srcOrd="2" destOrd="0" parTransId="{52D5B853-18EF-430F-8F60-6AA5707D05FD}" sibTransId="{14CC8D35-633E-41DB-B5D5-9B9C9B308118}"/>
    <dgm:cxn modelId="{4BE705DB-124F-4703-ACCF-A2DF7620A6FF}" srcId="{2BF27FE2-5D86-4415-B8B5-06E6B33C1282}" destId="{D715FE14-2C9F-40DD-B57E-104569549347}" srcOrd="1" destOrd="0" parTransId="{B210F604-D4D3-48DD-9FFB-DD05452357E7}" sibTransId="{B59E3015-7B73-4EC6-A575-D7D95A6E26D6}"/>
    <dgm:cxn modelId="{50714CE1-109C-4AE4-B2F7-3335AC95A89A}" type="presOf" srcId="{B210F604-D4D3-48DD-9FFB-DD05452357E7}" destId="{F746CF4D-FEB8-4BEB-8481-CE62DFFA4AD3}" srcOrd="1" destOrd="0" presId="urn:microsoft.com/office/officeart/2005/8/layout/radial5"/>
    <dgm:cxn modelId="{8B322DE4-39AB-4754-982F-6A217BD1D0FB}" type="presOf" srcId="{390E5860-30C2-4A87-8881-E0DB99706B31}" destId="{66DEC9FC-84F3-4B3F-AD8B-71F40CF4BBCF}" srcOrd="1" destOrd="0" presId="urn:microsoft.com/office/officeart/2005/8/layout/radial5"/>
    <dgm:cxn modelId="{DD4A00FB-45AE-4280-89E5-0BEEC8AE31C7}" type="presOf" srcId="{E7D0D0E1-30DA-47BC-9668-6FFDA03431DB}" destId="{4720B2E8-2D45-41F8-BD41-B4E7220C372C}" srcOrd="0" destOrd="0" presId="urn:microsoft.com/office/officeart/2005/8/layout/radial5"/>
    <dgm:cxn modelId="{A6433FD5-8BD7-412B-885D-08971EADFE09}" type="presParOf" srcId="{8D57A048-6130-438F-9439-AAA3127F249C}" destId="{6AB6FC8E-8825-472E-BF96-27731E3397FD}" srcOrd="0" destOrd="0" presId="urn:microsoft.com/office/officeart/2005/8/layout/radial5"/>
    <dgm:cxn modelId="{93E45357-59CB-467A-B8D0-D60E773C3A37}" type="presParOf" srcId="{8D57A048-6130-438F-9439-AAA3127F249C}" destId="{4720B2E8-2D45-41F8-BD41-B4E7220C372C}" srcOrd="1" destOrd="0" presId="urn:microsoft.com/office/officeart/2005/8/layout/radial5"/>
    <dgm:cxn modelId="{95348D5F-2F95-4497-A879-6818E032D94C}" type="presParOf" srcId="{4720B2E8-2D45-41F8-BD41-B4E7220C372C}" destId="{D68B1C53-9F8A-45A9-A95B-4F26F4076610}" srcOrd="0" destOrd="0" presId="urn:microsoft.com/office/officeart/2005/8/layout/radial5"/>
    <dgm:cxn modelId="{FF1623F0-2B8B-4615-99AF-A34FD61B3C17}" type="presParOf" srcId="{8D57A048-6130-438F-9439-AAA3127F249C}" destId="{564B3E7C-FE8A-4BD3-897D-3F2B0750FD74}" srcOrd="2" destOrd="0" presId="urn:microsoft.com/office/officeart/2005/8/layout/radial5"/>
    <dgm:cxn modelId="{B9260D4F-13E0-48E2-85A0-33FEAC33D929}" type="presParOf" srcId="{8D57A048-6130-438F-9439-AAA3127F249C}" destId="{E01A4BE9-8612-49FD-BA0E-D31D7722827B}" srcOrd="3" destOrd="0" presId="urn:microsoft.com/office/officeart/2005/8/layout/radial5"/>
    <dgm:cxn modelId="{3E68105F-0D24-411E-B1BA-92EA9F69E7F5}" type="presParOf" srcId="{E01A4BE9-8612-49FD-BA0E-D31D7722827B}" destId="{F746CF4D-FEB8-4BEB-8481-CE62DFFA4AD3}" srcOrd="0" destOrd="0" presId="urn:microsoft.com/office/officeart/2005/8/layout/radial5"/>
    <dgm:cxn modelId="{03ABE31A-973D-4A2D-8D43-F2A72B86C967}" type="presParOf" srcId="{8D57A048-6130-438F-9439-AAA3127F249C}" destId="{53853D30-8A2E-4F57-B9B1-952874724728}" srcOrd="4" destOrd="0" presId="urn:microsoft.com/office/officeart/2005/8/layout/radial5"/>
    <dgm:cxn modelId="{D620A5A3-3475-43B9-B41E-5AC1430858B7}" type="presParOf" srcId="{8D57A048-6130-438F-9439-AAA3127F249C}" destId="{FF8A7ED6-AF41-433A-AB56-D3A2A90EF424}" srcOrd="5" destOrd="0" presId="urn:microsoft.com/office/officeart/2005/8/layout/radial5"/>
    <dgm:cxn modelId="{04B9719A-222E-412A-8507-DA4E32EA8553}" type="presParOf" srcId="{FF8A7ED6-AF41-433A-AB56-D3A2A90EF424}" destId="{E896D166-123E-49F3-8AB5-0287906E0210}" srcOrd="0" destOrd="0" presId="urn:microsoft.com/office/officeart/2005/8/layout/radial5"/>
    <dgm:cxn modelId="{E97D852F-EAAF-446F-BDE1-6C16D7DD1C23}" type="presParOf" srcId="{8D57A048-6130-438F-9439-AAA3127F249C}" destId="{56FB3B3B-3C12-4158-BE92-103E24CE4F06}" srcOrd="6" destOrd="0" presId="urn:microsoft.com/office/officeart/2005/8/layout/radial5"/>
    <dgm:cxn modelId="{6B1DA47E-2331-4835-84DC-ECF44B4CD2CF}" type="presParOf" srcId="{8D57A048-6130-438F-9439-AAA3127F249C}" destId="{B3FD1B92-1ED9-44A8-A411-EBF99760D965}" srcOrd="7" destOrd="0" presId="urn:microsoft.com/office/officeart/2005/8/layout/radial5"/>
    <dgm:cxn modelId="{3857DB8F-ED9D-4644-8373-C2DFCA05644E}" type="presParOf" srcId="{B3FD1B92-1ED9-44A8-A411-EBF99760D965}" destId="{66DEC9FC-84F3-4B3F-AD8B-71F40CF4BBCF}" srcOrd="0" destOrd="0" presId="urn:microsoft.com/office/officeart/2005/8/layout/radial5"/>
    <dgm:cxn modelId="{BAD38FB2-4AFF-4B7D-95D3-E90866E697AD}" type="presParOf" srcId="{8D57A048-6130-438F-9439-AAA3127F249C}" destId="{BEE2D059-F85B-4F8C-8FFC-54F672E4C056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C3B9D-D15B-4276-8F03-3AEFDD00C533}" type="doc">
      <dgm:prSet loTypeId="urn:microsoft.com/office/officeart/2005/8/layout/radial5" loCatId="cycle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30E19D9-9EAE-481B-899A-399E273ADE2C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AD109FC7-4314-42DC-B297-B3622C0F8232}" type="parTrans" cxnId="{A628438C-2692-41B8-AE74-DCC37A323120}">
      <dgm:prSet/>
      <dgm:spPr/>
      <dgm:t>
        <a:bodyPr/>
        <a:lstStyle/>
        <a:p>
          <a:endParaRPr lang="en-US"/>
        </a:p>
      </dgm:t>
    </dgm:pt>
    <dgm:pt modelId="{B53C24B0-F2C1-4EE3-8BCF-15B4A8E9A9DF}" type="sibTrans" cxnId="{A628438C-2692-41B8-AE74-DCC37A323120}">
      <dgm:prSet/>
      <dgm:spPr/>
      <dgm:t>
        <a:bodyPr/>
        <a:lstStyle/>
        <a:p>
          <a:endParaRPr lang="en-US"/>
        </a:p>
      </dgm:t>
    </dgm:pt>
    <dgm:pt modelId="{298F6691-1EBA-4ED4-A9F0-D638F96CB4E4}">
      <dgm:prSet phldrT="[Text]"/>
      <dgm:spPr/>
      <dgm:t>
        <a:bodyPr/>
        <a:lstStyle/>
        <a:p>
          <a:r>
            <a:rPr lang="en-US" dirty="0"/>
            <a:t>DVD(4.5 GB)</a:t>
          </a:r>
        </a:p>
      </dgm:t>
    </dgm:pt>
    <dgm:pt modelId="{BC5FCD99-D07D-41F3-9F15-CD82B04637D6}" type="parTrans" cxnId="{B126C769-9E37-4E61-AF5D-B446807C089E}">
      <dgm:prSet/>
      <dgm:spPr/>
      <dgm:t>
        <a:bodyPr/>
        <a:lstStyle/>
        <a:p>
          <a:endParaRPr lang="en-US"/>
        </a:p>
      </dgm:t>
    </dgm:pt>
    <dgm:pt modelId="{A1371350-6C2C-4943-94A3-086496CA59F3}" type="sibTrans" cxnId="{B126C769-9E37-4E61-AF5D-B446807C089E}">
      <dgm:prSet/>
      <dgm:spPr/>
      <dgm:t>
        <a:bodyPr/>
        <a:lstStyle/>
        <a:p>
          <a:endParaRPr lang="en-US"/>
        </a:p>
      </dgm:t>
    </dgm:pt>
    <dgm:pt modelId="{2064517B-0525-4FBA-878B-22CB2977D11F}">
      <dgm:prSet phldrT="[Text]"/>
      <dgm:spPr/>
      <dgm:t>
        <a:bodyPr/>
        <a:lstStyle/>
        <a:p>
          <a:r>
            <a:rPr lang="en-US" dirty="0"/>
            <a:t>WEB PAGE(3 MB)</a:t>
          </a:r>
        </a:p>
      </dgm:t>
    </dgm:pt>
    <dgm:pt modelId="{9680DF41-AD7F-4E0E-8609-5ED074C7A126}" type="parTrans" cxnId="{E6E05784-541B-4D62-BE63-37A5D1D21917}">
      <dgm:prSet/>
      <dgm:spPr/>
      <dgm:t>
        <a:bodyPr/>
        <a:lstStyle/>
        <a:p>
          <a:endParaRPr lang="en-US"/>
        </a:p>
      </dgm:t>
    </dgm:pt>
    <dgm:pt modelId="{8E666981-B7D9-48AC-BB3D-7598E06679D9}" type="sibTrans" cxnId="{E6E05784-541B-4D62-BE63-37A5D1D21917}">
      <dgm:prSet/>
      <dgm:spPr/>
      <dgm:t>
        <a:bodyPr/>
        <a:lstStyle/>
        <a:p>
          <a:endParaRPr lang="en-US"/>
        </a:p>
      </dgm:t>
    </dgm:pt>
    <dgm:pt modelId="{55C98CB9-AA65-4A6F-83A9-EA3E0D8A4FFD}">
      <dgm:prSet phldrT="[Text]"/>
      <dgm:spPr/>
      <dgm:t>
        <a:bodyPr/>
        <a:lstStyle/>
        <a:p>
          <a:r>
            <a:rPr lang="en-US" dirty="0"/>
            <a:t>MOVIE(500 MB/ 4 GB)</a:t>
          </a:r>
        </a:p>
      </dgm:t>
    </dgm:pt>
    <dgm:pt modelId="{FD200C51-A91A-4C51-A5C6-86FC66EBD51E}" type="parTrans" cxnId="{00E2028D-AC94-4073-8402-7684D9359E47}">
      <dgm:prSet/>
      <dgm:spPr/>
      <dgm:t>
        <a:bodyPr/>
        <a:lstStyle/>
        <a:p>
          <a:endParaRPr lang="en-US"/>
        </a:p>
      </dgm:t>
    </dgm:pt>
    <dgm:pt modelId="{7FA0B419-FD20-473F-B475-3C01C97316B3}" type="sibTrans" cxnId="{00E2028D-AC94-4073-8402-7684D9359E47}">
      <dgm:prSet/>
      <dgm:spPr/>
      <dgm:t>
        <a:bodyPr/>
        <a:lstStyle/>
        <a:p>
          <a:endParaRPr lang="en-US"/>
        </a:p>
      </dgm:t>
    </dgm:pt>
    <dgm:pt modelId="{A5685B53-2BD5-4E84-9978-E9CC057FE2D8}">
      <dgm:prSet phldrT="[Text]"/>
      <dgm:spPr/>
      <dgm:t>
        <a:bodyPr/>
        <a:lstStyle/>
        <a:p>
          <a:r>
            <a:rPr lang="en-US" dirty="0"/>
            <a:t>HARD DISK(128 GB)</a:t>
          </a:r>
        </a:p>
      </dgm:t>
    </dgm:pt>
    <dgm:pt modelId="{E4311607-C633-4AE4-9388-EA852360F844}" type="parTrans" cxnId="{4069357E-0426-4DFC-B737-89A6E3821D78}">
      <dgm:prSet/>
      <dgm:spPr/>
      <dgm:t>
        <a:bodyPr/>
        <a:lstStyle/>
        <a:p>
          <a:endParaRPr lang="en-US"/>
        </a:p>
      </dgm:t>
    </dgm:pt>
    <dgm:pt modelId="{094D79E8-DBF0-4CD9-9F20-F192E19CD84E}" type="sibTrans" cxnId="{4069357E-0426-4DFC-B737-89A6E3821D78}">
      <dgm:prSet/>
      <dgm:spPr/>
      <dgm:t>
        <a:bodyPr/>
        <a:lstStyle/>
        <a:p>
          <a:endParaRPr lang="en-US"/>
        </a:p>
      </dgm:t>
    </dgm:pt>
    <dgm:pt modelId="{1DABF58F-59B5-448F-85DB-CB69E933CD48}">
      <dgm:prSet/>
      <dgm:spPr/>
      <dgm:t>
        <a:bodyPr/>
        <a:lstStyle/>
        <a:p>
          <a:r>
            <a:rPr lang="en-US" dirty="0"/>
            <a:t>CD(720 MB)</a:t>
          </a:r>
        </a:p>
      </dgm:t>
    </dgm:pt>
    <dgm:pt modelId="{CA76FC67-1368-47D9-9331-7E8DCAA1927F}" type="parTrans" cxnId="{8A06EC86-50D7-49A7-BEA6-BBA4FF0423FC}">
      <dgm:prSet/>
      <dgm:spPr/>
      <dgm:t>
        <a:bodyPr/>
        <a:lstStyle/>
        <a:p>
          <a:endParaRPr lang="en-US"/>
        </a:p>
      </dgm:t>
    </dgm:pt>
    <dgm:pt modelId="{C0136F6D-9767-4EDE-9572-EB06E9F42FF0}" type="sibTrans" cxnId="{8A06EC86-50D7-49A7-BEA6-BBA4FF0423FC}">
      <dgm:prSet/>
      <dgm:spPr/>
      <dgm:t>
        <a:bodyPr/>
        <a:lstStyle/>
        <a:p>
          <a:endParaRPr lang="en-US"/>
        </a:p>
      </dgm:t>
    </dgm:pt>
    <dgm:pt modelId="{C16BA4C9-24C1-4C73-9183-CD3C1EC9FAB4}">
      <dgm:prSet/>
      <dgm:spPr/>
      <dgm:t>
        <a:bodyPr/>
        <a:lstStyle/>
        <a:p>
          <a:r>
            <a:rPr lang="en-US" dirty="0"/>
            <a:t>MP3 SONG(4 MB)</a:t>
          </a:r>
        </a:p>
      </dgm:t>
    </dgm:pt>
    <dgm:pt modelId="{09F0161C-8648-45C6-AC39-1DAA35804439}" type="parTrans" cxnId="{A09210AD-7B5B-4F79-ADD0-4CDFF7087F35}">
      <dgm:prSet/>
      <dgm:spPr/>
      <dgm:t>
        <a:bodyPr/>
        <a:lstStyle/>
        <a:p>
          <a:endParaRPr lang="en-US"/>
        </a:p>
      </dgm:t>
    </dgm:pt>
    <dgm:pt modelId="{9C500062-5B60-495E-99B0-52F1911BD420}" type="sibTrans" cxnId="{A09210AD-7B5B-4F79-ADD0-4CDFF7087F35}">
      <dgm:prSet/>
      <dgm:spPr/>
      <dgm:t>
        <a:bodyPr/>
        <a:lstStyle/>
        <a:p>
          <a:endParaRPr lang="en-US"/>
        </a:p>
      </dgm:t>
    </dgm:pt>
    <dgm:pt modelId="{2C2C277D-61B1-4A96-B39B-518486CE3815}" type="pres">
      <dgm:prSet presAssocID="{A1AC3B9D-D15B-4276-8F03-3AEFDD00C53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8F34292-5181-4569-B74E-4FAABC12EBFA}" type="pres">
      <dgm:prSet presAssocID="{B30E19D9-9EAE-481B-899A-399E273ADE2C}" presName="centerShape" presStyleLbl="node0" presStyleIdx="0" presStyleCnt="1"/>
      <dgm:spPr/>
    </dgm:pt>
    <dgm:pt modelId="{2F1CBC84-A344-4B40-B9F3-E981AA2C2EB5}" type="pres">
      <dgm:prSet presAssocID="{CA76FC67-1368-47D9-9331-7E8DCAA1927F}" presName="parTrans" presStyleLbl="sibTrans2D1" presStyleIdx="0" presStyleCnt="6"/>
      <dgm:spPr/>
    </dgm:pt>
    <dgm:pt modelId="{DAD5AD53-B99A-4A24-B6E0-F0A7EF2E4F8E}" type="pres">
      <dgm:prSet presAssocID="{CA76FC67-1368-47D9-9331-7E8DCAA1927F}" presName="connectorText" presStyleLbl="sibTrans2D1" presStyleIdx="0" presStyleCnt="6"/>
      <dgm:spPr/>
    </dgm:pt>
    <dgm:pt modelId="{1676CBB2-8ADE-4CD8-87AD-3AAA87738880}" type="pres">
      <dgm:prSet presAssocID="{1DABF58F-59B5-448F-85DB-CB69E933CD48}" presName="node" presStyleLbl="node1" presStyleIdx="0" presStyleCnt="6">
        <dgm:presLayoutVars>
          <dgm:bulletEnabled val="1"/>
        </dgm:presLayoutVars>
      </dgm:prSet>
      <dgm:spPr/>
    </dgm:pt>
    <dgm:pt modelId="{520470A1-5CA4-469F-B9B2-F13438741ED3}" type="pres">
      <dgm:prSet presAssocID="{BC5FCD99-D07D-41F3-9F15-CD82B04637D6}" presName="parTrans" presStyleLbl="sibTrans2D1" presStyleIdx="1" presStyleCnt="6"/>
      <dgm:spPr/>
    </dgm:pt>
    <dgm:pt modelId="{8A3E1D3B-7D5C-4D22-B257-B13DD3572607}" type="pres">
      <dgm:prSet presAssocID="{BC5FCD99-D07D-41F3-9F15-CD82B04637D6}" presName="connectorText" presStyleLbl="sibTrans2D1" presStyleIdx="1" presStyleCnt="6"/>
      <dgm:spPr/>
    </dgm:pt>
    <dgm:pt modelId="{31332DD8-860C-4B4A-B7C2-84CF28FDAF30}" type="pres">
      <dgm:prSet presAssocID="{298F6691-1EBA-4ED4-A9F0-D638F96CB4E4}" presName="node" presStyleLbl="node1" presStyleIdx="1" presStyleCnt="6">
        <dgm:presLayoutVars>
          <dgm:bulletEnabled val="1"/>
        </dgm:presLayoutVars>
      </dgm:prSet>
      <dgm:spPr/>
    </dgm:pt>
    <dgm:pt modelId="{D845753D-3495-4B2A-854E-15CDEF148C92}" type="pres">
      <dgm:prSet presAssocID="{09F0161C-8648-45C6-AC39-1DAA35804439}" presName="parTrans" presStyleLbl="sibTrans2D1" presStyleIdx="2" presStyleCnt="6"/>
      <dgm:spPr/>
    </dgm:pt>
    <dgm:pt modelId="{B8EFB80A-254E-4AE6-8187-BA26B8152DCA}" type="pres">
      <dgm:prSet presAssocID="{09F0161C-8648-45C6-AC39-1DAA35804439}" presName="connectorText" presStyleLbl="sibTrans2D1" presStyleIdx="2" presStyleCnt="6"/>
      <dgm:spPr/>
    </dgm:pt>
    <dgm:pt modelId="{94EF5781-B254-4405-8066-96804280720A}" type="pres">
      <dgm:prSet presAssocID="{C16BA4C9-24C1-4C73-9183-CD3C1EC9FAB4}" presName="node" presStyleLbl="node1" presStyleIdx="2" presStyleCnt="6">
        <dgm:presLayoutVars>
          <dgm:bulletEnabled val="1"/>
        </dgm:presLayoutVars>
      </dgm:prSet>
      <dgm:spPr/>
    </dgm:pt>
    <dgm:pt modelId="{67EF04E4-F1C8-4A82-8588-459DB9629C39}" type="pres">
      <dgm:prSet presAssocID="{9680DF41-AD7F-4E0E-8609-5ED074C7A126}" presName="parTrans" presStyleLbl="sibTrans2D1" presStyleIdx="3" presStyleCnt="6"/>
      <dgm:spPr/>
    </dgm:pt>
    <dgm:pt modelId="{E3E70E2D-B258-44E1-97BF-370E8C0DD9CB}" type="pres">
      <dgm:prSet presAssocID="{9680DF41-AD7F-4E0E-8609-5ED074C7A126}" presName="connectorText" presStyleLbl="sibTrans2D1" presStyleIdx="3" presStyleCnt="6"/>
      <dgm:spPr/>
    </dgm:pt>
    <dgm:pt modelId="{DE053DFD-CD81-411F-B100-138F64CC1693}" type="pres">
      <dgm:prSet presAssocID="{2064517B-0525-4FBA-878B-22CB2977D11F}" presName="node" presStyleLbl="node1" presStyleIdx="3" presStyleCnt="6">
        <dgm:presLayoutVars>
          <dgm:bulletEnabled val="1"/>
        </dgm:presLayoutVars>
      </dgm:prSet>
      <dgm:spPr/>
    </dgm:pt>
    <dgm:pt modelId="{2716DD6A-8AB1-428F-B713-DB6E2003B01D}" type="pres">
      <dgm:prSet presAssocID="{FD200C51-A91A-4C51-A5C6-86FC66EBD51E}" presName="parTrans" presStyleLbl="sibTrans2D1" presStyleIdx="4" presStyleCnt="6"/>
      <dgm:spPr/>
    </dgm:pt>
    <dgm:pt modelId="{C852EBCA-7286-408D-9859-8E0C6CB3AB18}" type="pres">
      <dgm:prSet presAssocID="{FD200C51-A91A-4C51-A5C6-86FC66EBD51E}" presName="connectorText" presStyleLbl="sibTrans2D1" presStyleIdx="4" presStyleCnt="6"/>
      <dgm:spPr/>
    </dgm:pt>
    <dgm:pt modelId="{80301AE0-14B9-47AE-9E51-24F9825EF72F}" type="pres">
      <dgm:prSet presAssocID="{55C98CB9-AA65-4A6F-83A9-EA3E0D8A4FFD}" presName="node" presStyleLbl="node1" presStyleIdx="4" presStyleCnt="6">
        <dgm:presLayoutVars>
          <dgm:bulletEnabled val="1"/>
        </dgm:presLayoutVars>
      </dgm:prSet>
      <dgm:spPr/>
    </dgm:pt>
    <dgm:pt modelId="{72FD79D8-B7F9-46E8-A302-2D413444D1C1}" type="pres">
      <dgm:prSet presAssocID="{E4311607-C633-4AE4-9388-EA852360F844}" presName="parTrans" presStyleLbl="sibTrans2D1" presStyleIdx="5" presStyleCnt="6"/>
      <dgm:spPr/>
    </dgm:pt>
    <dgm:pt modelId="{C0BE7FB3-25C7-4A1A-A7EB-B731589F268E}" type="pres">
      <dgm:prSet presAssocID="{E4311607-C633-4AE4-9388-EA852360F844}" presName="connectorText" presStyleLbl="sibTrans2D1" presStyleIdx="5" presStyleCnt="6"/>
      <dgm:spPr/>
    </dgm:pt>
    <dgm:pt modelId="{B3661654-B070-4820-8107-2B5D98A79305}" type="pres">
      <dgm:prSet presAssocID="{A5685B53-2BD5-4E84-9978-E9CC057FE2D8}" presName="node" presStyleLbl="node1" presStyleIdx="5" presStyleCnt="6">
        <dgm:presLayoutVars>
          <dgm:bulletEnabled val="1"/>
        </dgm:presLayoutVars>
      </dgm:prSet>
      <dgm:spPr/>
    </dgm:pt>
  </dgm:ptLst>
  <dgm:cxnLst>
    <dgm:cxn modelId="{4B0E6902-C8B9-479B-8D58-4FCF1B3B1EC5}" type="presOf" srcId="{55C98CB9-AA65-4A6F-83A9-EA3E0D8A4FFD}" destId="{80301AE0-14B9-47AE-9E51-24F9825EF72F}" srcOrd="0" destOrd="0" presId="urn:microsoft.com/office/officeart/2005/8/layout/radial5"/>
    <dgm:cxn modelId="{25091E05-FC35-4C2F-873A-ADCDC6DD1B50}" type="presOf" srcId="{2064517B-0525-4FBA-878B-22CB2977D11F}" destId="{DE053DFD-CD81-411F-B100-138F64CC1693}" srcOrd="0" destOrd="0" presId="urn:microsoft.com/office/officeart/2005/8/layout/radial5"/>
    <dgm:cxn modelId="{725BE608-F1D9-45D0-8B5F-019047A33655}" type="presOf" srcId="{1DABF58F-59B5-448F-85DB-CB69E933CD48}" destId="{1676CBB2-8ADE-4CD8-87AD-3AAA87738880}" srcOrd="0" destOrd="0" presId="urn:microsoft.com/office/officeart/2005/8/layout/radial5"/>
    <dgm:cxn modelId="{79360918-AE97-4FF0-857D-B4A3C579E52C}" type="presOf" srcId="{CA76FC67-1368-47D9-9331-7E8DCAA1927F}" destId="{DAD5AD53-B99A-4A24-B6E0-F0A7EF2E4F8E}" srcOrd="1" destOrd="0" presId="urn:microsoft.com/office/officeart/2005/8/layout/radial5"/>
    <dgm:cxn modelId="{7938795F-8C0E-4144-800C-434567171017}" type="presOf" srcId="{BC5FCD99-D07D-41F3-9F15-CD82B04637D6}" destId="{520470A1-5CA4-469F-B9B2-F13438741ED3}" srcOrd="0" destOrd="0" presId="urn:microsoft.com/office/officeart/2005/8/layout/radial5"/>
    <dgm:cxn modelId="{4D0A7747-1F68-4888-9877-732FE939C189}" type="presOf" srcId="{A5685B53-2BD5-4E84-9978-E9CC057FE2D8}" destId="{B3661654-B070-4820-8107-2B5D98A79305}" srcOrd="0" destOrd="0" presId="urn:microsoft.com/office/officeart/2005/8/layout/radial5"/>
    <dgm:cxn modelId="{FC6EC467-5F74-42F1-9C57-0BC31958D819}" type="presOf" srcId="{FD200C51-A91A-4C51-A5C6-86FC66EBD51E}" destId="{2716DD6A-8AB1-428F-B713-DB6E2003B01D}" srcOrd="0" destOrd="0" presId="urn:microsoft.com/office/officeart/2005/8/layout/radial5"/>
    <dgm:cxn modelId="{B1505368-7F68-4C6B-9AEA-E0BF155E61CD}" type="presOf" srcId="{A1AC3B9D-D15B-4276-8F03-3AEFDD00C533}" destId="{2C2C277D-61B1-4A96-B39B-518486CE3815}" srcOrd="0" destOrd="0" presId="urn:microsoft.com/office/officeart/2005/8/layout/radial5"/>
    <dgm:cxn modelId="{B126C769-9E37-4E61-AF5D-B446807C089E}" srcId="{B30E19D9-9EAE-481B-899A-399E273ADE2C}" destId="{298F6691-1EBA-4ED4-A9F0-D638F96CB4E4}" srcOrd="1" destOrd="0" parTransId="{BC5FCD99-D07D-41F3-9F15-CD82B04637D6}" sibTransId="{A1371350-6C2C-4943-94A3-086496CA59F3}"/>
    <dgm:cxn modelId="{C68BE549-1491-4BFD-914C-ED03D2C9FA4A}" type="presOf" srcId="{CA76FC67-1368-47D9-9331-7E8DCAA1927F}" destId="{2F1CBC84-A344-4B40-B9F3-E981AA2C2EB5}" srcOrd="0" destOrd="0" presId="urn:microsoft.com/office/officeart/2005/8/layout/radial5"/>
    <dgm:cxn modelId="{55062E4D-4CBF-46FB-A709-32057F2EF0A9}" type="presOf" srcId="{C16BA4C9-24C1-4C73-9183-CD3C1EC9FAB4}" destId="{94EF5781-B254-4405-8066-96804280720A}" srcOrd="0" destOrd="0" presId="urn:microsoft.com/office/officeart/2005/8/layout/radial5"/>
    <dgm:cxn modelId="{4069357E-0426-4DFC-B737-89A6E3821D78}" srcId="{B30E19D9-9EAE-481B-899A-399E273ADE2C}" destId="{A5685B53-2BD5-4E84-9978-E9CC057FE2D8}" srcOrd="5" destOrd="0" parTransId="{E4311607-C633-4AE4-9388-EA852360F844}" sibTransId="{094D79E8-DBF0-4CD9-9F20-F192E19CD84E}"/>
    <dgm:cxn modelId="{E6E05784-541B-4D62-BE63-37A5D1D21917}" srcId="{B30E19D9-9EAE-481B-899A-399E273ADE2C}" destId="{2064517B-0525-4FBA-878B-22CB2977D11F}" srcOrd="3" destOrd="0" parTransId="{9680DF41-AD7F-4E0E-8609-5ED074C7A126}" sibTransId="{8E666981-B7D9-48AC-BB3D-7598E06679D9}"/>
    <dgm:cxn modelId="{8A06EC86-50D7-49A7-BEA6-BBA4FF0423FC}" srcId="{B30E19D9-9EAE-481B-899A-399E273ADE2C}" destId="{1DABF58F-59B5-448F-85DB-CB69E933CD48}" srcOrd="0" destOrd="0" parTransId="{CA76FC67-1368-47D9-9331-7E8DCAA1927F}" sibTransId="{C0136F6D-9767-4EDE-9572-EB06E9F42FF0}"/>
    <dgm:cxn modelId="{842C4E87-E4D0-4327-9785-7BB25B14EBC7}" type="presOf" srcId="{9680DF41-AD7F-4E0E-8609-5ED074C7A126}" destId="{67EF04E4-F1C8-4A82-8588-459DB9629C39}" srcOrd="0" destOrd="0" presId="urn:microsoft.com/office/officeart/2005/8/layout/radial5"/>
    <dgm:cxn modelId="{A628438C-2692-41B8-AE74-DCC37A323120}" srcId="{A1AC3B9D-D15B-4276-8F03-3AEFDD00C533}" destId="{B30E19D9-9EAE-481B-899A-399E273ADE2C}" srcOrd="0" destOrd="0" parTransId="{AD109FC7-4314-42DC-B297-B3622C0F8232}" sibTransId="{B53C24B0-F2C1-4EE3-8BCF-15B4A8E9A9DF}"/>
    <dgm:cxn modelId="{00E2028D-AC94-4073-8402-7684D9359E47}" srcId="{B30E19D9-9EAE-481B-899A-399E273ADE2C}" destId="{55C98CB9-AA65-4A6F-83A9-EA3E0D8A4FFD}" srcOrd="4" destOrd="0" parTransId="{FD200C51-A91A-4C51-A5C6-86FC66EBD51E}" sibTransId="{7FA0B419-FD20-473F-B475-3C01C97316B3}"/>
    <dgm:cxn modelId="{37B1E190-5359-41A5-A0EC-00BC1DC93D62}" type="presOf" srcId="{09F0161C-8648-45C6-AC39-1DAA35804439}" destId="{B8EFB80A-254E-4AE6-8187-BA26B8152DCA}" srcOrd="1" destOrd="0" presId="urn:microsoft.com/office/officeart/2005/8/layout/radial5"/>
    <dgm:cxn modelId="{E7484395-68BC-410C-8D78-3EB945E7A1FF}" type="presOf" srcId="{B30E19D9-9EAE-481B-899A-399E273ADE2C}" destId="{18F34292-5181-4569-B74E-4FAABC12EBFA}" srcOrd="0" destOrd="0" presId="urn:microsoft.com/office/officeart/2005/8/layout/radial5"/>
    <dgm:cxn modelId="{818EE49A-BF6F-41C9-9BC5-2D883FB4AA57}" type="presOf" srcId="{09F0161C-8648-45C6-AC39-1DAA35804439}" destId="{D845753D-3495-4B2A-854E-15CDEF148C92}" srcOrd="0" destOrd="0" presId="urn:microsoft.com/office/officeart/2005/8/layout/radial5"/>
    <dgm:cxn modelId="{A09210AD-7B5B-4F79-ADD0-4CDFF7087F35}" srcId="{B30E19D9-9EAE-481B-899A-399E273ADE2C}" destId="{C16BA4C9-24C1-4C73-9183-CD3C1EC9FAB4}" srcOrd="2" destOrd="0" parTransId="{09F0161C-8648-45C6-AC39-1DAA35804439}" sibTransId="{9C500062-5B60-495E-99B0-52F1911BD420}"/>
    <dgm:cxn modelId="{076EE4CF-9081-4A50-854F-A14A0F01DFF7}" type="presOf" srcId="{E4311607-C633-4AE4-9388-EA852360F844}" destId="{72FD79D8-B7F9-46E8-A302-2D413444D1C1}" srcOrd="0" destOrd="0" presId="urn:microsoft.com/office/officeart/2005/8/layout/radial5"/>
    <dgm:cxn modelId="{479FE6E5-7458-4B70-A4C6-5F552611D367}" type="presOf" srcId="{E4311607-C633-4AE4-9388-EA852360F844}" destId="{C0BE7FB3-25C7-4A1A-A7EB-B731589F268E}" srcOrd="1" destOrd="0" presId="urn:microsoft.com/office/officeart/2005/8/layout/radial5"/>
    <dgm:cxn modelId="{7362B2EF-8E30-45DB-A5C2-F0DF06CF9753}" type="presOf" srcId="{FD200C51-A91A-4C51-A5C6-86FC66EBD51E}" destId="{C852EBCA-7286-408D-9859-8E0C6CB3AB18}" srcOrd="1" destOrd="0" presId="urn:microsoft.com/office/officeart/2005/8/layout/radial5"/>
    <dgm:cxn modelId="{F093DEEF-A7DC-4CD7-A890-C5609CB3AD7C}" type="presOf" srcId="{9680DF41-AD7F-4E0E-8609-5ED074C7A126}" destId="{E3E70E2D-B258-44E1-97BF-370E8C0DD9CB}" srcOrd="1" destOrd="0" presId="urn:microsoft.com/office/officeart/2005/8/layout/radial5"/>
    <dgm:cxn modelId="{D1AB01F7-C3C9-4022-AB18-564B53FDC877}" type="presOf" srcId="{BC5FCD99-D07D-41F3-9F15-CD82B04637D6}" destId="{8A3E1D3B-7D5C-4D22-B257-B13DD3572607}" srcOrd="1" destOrd="0" presId="urn:microsoft.com/office/officeart/2005/8/layout/radial5"/>
    <dgm:cxn modelId="{0C4D72FA-5636-4CE7-B95C-87F046D03F66}" type="presOf" srcId="{298F6691-1EBA-4ED4-A9F0-D638F96CB4E4}" destId="{31332DD8-860C-4B4A-B7C2-84CF28FDAF30}" srcOrd="0" destOrd="0" presId="urn:microsoft.com/office/officeart/2005/8/layout/radial5"/>
    <dgm:cxn modelId="{F842BDBD-5B5F-484C-A790-3736CA474008}" type="presParOf" srcId="{2C2C277D-61B1-4A96-B39B-518486CE3815}" destId="{18F34292-5181-4569-B74E-4FAABC12EBFA}" srcOrd="0" destOrd="0" presId="urn:microsoft.com/office/officeart/2005/8/layout/radial5"/>
    <dgm:cxn modelId="{54DC237A-1AE0-4639-8EA9-00A97C9BC6A3}" type="presParOf" srcId="{2C2C277D-61B1-4A96-B39B-518486CE3815}" destId="{2F1CBC84-A344-4B40-B9F3-E981AA2C2EB5}" srcOrd="1" destOrd="0" presId="urn:microsoft.com/office/officeart/2005/8/layout/radial5"/>
    <dgm:cxn modelId="{0E46AC4D-FEA6-44EF-A3D2-8F391819F185}" type="presParOf" srcId="{2F1CBC84-A344-4B40-B9F3-E981AA2C2EB5}" destId="{DAD5AD53-B99A-4A24-B6E0-F0A7EF2E4F8E}" srcOrd="0" destOrd="0" presId="urn:microsoft.com/office/officeart/2005/8/layout/radial5"/>
    <dgm:cxn modelId="{6096803E-C515-4B0D-AC89-B69526BFA3E0}" type="presParOf" srcId="{2C2C277D-61B1-4A96-B39B-518486CE3815}" destId="{1676CBB2-8ADE-4CD8-87AD-3AAA87738880}" srcOrd="2" destOrd="0" presId="urn:microsoft.com/office/officeart/2005/8/layout/radial5"/>
    <dgm:cxn modelId="{D4766BFB-DEEC-411B-966A-C9562589011A}" type="presParOf" srcId="{2C2C277D-61B1-4A96-B39B-518486CE3815}" destId="{520470A1-5CA4-469F-B9B2-F13438741ED3}" srcOrd="3" destOrd="0" presId="urn:microsoft.com/office/officeart/2005/8/layout/radial5"/>
    <dgm:cxn modelId="{6567F315-0FD6-441C-87EB-D2A733D023AE}" type="presParOf" srcId="{520470A1-5CA4-469F-B9B2-F13438741ED3}" destId="{8A3E1D3B-7D5C-4D22-B257-B13DD3572607}" srcOrd="0" destOrd="0" presId="urn:microsoft.com/office/officeart/2005/8/layout/radial5"/>
    <dgm:cxn modelId="{D9F11791-6199-4FAA-A9FD-A96912D782BE}" type="presParOf" srcId="{2C2C277D-61B1-4A96-B39B-518486CE3815}" destId="{31332DD8-860C-4B4A-B7C2-84CF28FDAF30}" srcOrd="4" destOrd="0" presId="urn:microsoft.com/office/officeart/2005/8/layout/radial5"/>
    <dgm:cxn modelId="{0A036A70-2CAE-4905-A61A-1B862E7C5479}" type="presParOf" srcId="{2C2C277D-61B1-4A96-B39B-518486CE3815}" destId="{D845753D-3495-4B2A-854E-15CDEF148C92}" srcOrd="5" destOrd="0" presId="urn:microsoft.com/office/officeart/2005/8/layout/radial5"/>
    <dgm:cxn modelId="{F13BC052-8FB0-4F6E-9A86-1B9C4B64D8A1}" type="presParOf" srcId="{D845753D-3495-4B2A-854E-15CDEF148C92}" destId="{B8EFB80A-254E-4AE6-8187-BA26B8152DCA}" srcOrd="0" destOrd="0" presId="urn:microsoft.com/office/officeart/2005/8/layout/radial5"/>
    <dgm:cxn modelId="{D2F747FE-063D-45E8-98A1-D668B72B4EAD}" type="presParOf" srcId="{2C2C277D-61B1-4A96-B39B-518486CE3815}" destId="{94EF5781-B254-4405-8066-96804280720A}" srcOrd="6" destOrd="0" presId="urn:microsoft.com/office/officeart/2005/8/layout/radial5"/>
    <dgm:cxn modelId="{4758039A-132B-4A88-B5A4-9E5A80837A4E}" type="presParOf" srcId="{2C2C277D-61B1-4A96-B39B-518486CE3815}" destId="{67EF04E4-F1C8-4A82-8588-459DB9629C39}" srcOrd="7" destOrd="0" presId="urn:microsoft.com/office/officeart/2005/8/layout/radial5"/>
    <dgm:cxn modelId="{F730FFAD-0D5B-4FEC-B191-095B187C43CB}" type="presParOf" srcId="{67EF04E4-F1C8-4A82-8588-459DB9629C39}" destId="{E3E70E2D-B258-44E1-97BF-370E8C0DD9CB}" srcOrd="0" destOrd="0" presId="urn:microsoft.com/office/officeart/2005/8/layout/radial5"/>
    <dgm:cxn modelId="{3F0EB44C-0C44-4E89-A905-C235CB99B881}" type="presParOf" srcId="{2C2C277D-61B1-4A96-B39B-518486CE3815}" destId="{DE053DFD-CD81-411F-B100-138F64CC1693}" srcOrd="8" destOrd="0" presId="urn:microsoft.com/office/officeart/2005/8/layout/radial5"/>
    <dgm:cxn modelId="{649F64B8-B2BC-4B46-A1C9-38159EC863FA}" type="presParOf" srcId="{2C2C277D-61B1-4A96-B39B-518486CE3815}" destId="{2716DD6A-8AB1-428F-B713-DB6E2003B01D}" srcOrd="9" destOrd="0" presId="urn:microsoft.com/office/officeart/2005/8/layout/radial5"/>
    <dgm:cxn modelId="{6E167FBF-656B-4FCB-9446-5104929561B6}" type="presParOf" srcId="{2716DD6A-8AB1-428F-B713-DB6E2003B01D}" destId="{C852EBCA-7286-408D-9859-8E0C6CB3AB18}" srcOrd="0" destOrd="0" presId="urn:microsoft.com/office/officeart/2005/8/layout/radial5"/>
    <dgm:cxn modelId="{44F010A6-AE77-4021-874C-F5EAFC8A758A}" type="presParOf" srcId="{2C2C277D-61B1-4A96-B39B-518486CE3815}" destId="{80301AE0-14B9-47AE-9E51-24F9825EF72F}" srcOrd="10" destOrd="0" presId="urn:microsoft.com/office/officeart/2005/8/layout/radial5"/>
    <dgm:cxn modelId="{086DF859-5792-4BCC-8162-6B612141523B}" type="presParOf" srcId="{2C2C277D-61B1-4A96-B39B-518486CE3815}" destId="{72FD79D8-B7F9-46E8-A302-2D413444D1C1}" srcOrd="11" destOrd="0" presId="urn:microsoft.com/office/officeart/2005/8/layout/radial5"/>
    <dgm:cxn modelId="{927E3B65-C7E3-4DD9-B35D-C5C87B673DA9}" type="presParOf" srcId="{72FD79D8-B7F9-46E8-A302-2D413444D1C1}" destId="{C0BE7FB3-25C7-4A1A-A7EB-B731589F268E}" srcOrd="0" destOrd="0" presId="urn:microsoft.com/office/officeart/2005/8/layout/radial5"/>
    <dgm:cxn modelId="{36ECA6E9-BC8E-48E3-86CA-2FA4800B4BCE}" type="presParOf" srcId="{2C2C277D-61B1-4A96-B39B-518486CE3815}" destId="{B3661654-B070-4820-8107-2B5D98A7930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D889C8-27A2-4AF0-B134-57669B1BC12D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A528A7DF-DC7F-48E5-B71B-D4A0A6C67EC3}">
      <dgm:prSet phldrT="[Text]" custT="1"/>
      <dgm:spPr/>
      <dgm:t>
        <a:bodyPr/>
        <a:lstStyle/>
        <a:p>
          <a:r>
            <a:rPr lang="en-US" sz="2000" b="1" dirty="0">
              <a:latin typeface="Times New Roman" pitchFamily="18" charset="0"/>
              <a:cs typeface="Times New Roman" pitchFamily="18" charset="0"/>
            </a:rPr>
            <a:t>Address</a:t>
          </a:r>
          <a:r>
            <a:rPr lang="en-US" sz="2000" b="1" baseline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b="1" baseline="0" dirty="0" err="1">
              <a:latin typeface="Times New Roman" pitchFamily="18" charset="0"/>
              <a:cs typeface="Times New Roman" pitchFamily="18" charset="0"/>
            </a:rPr>
            <a:t>upto</a:t>
          </a:r>
          <a:r>
            <a:rPr lang="en-US" sz="2000" b="1" baseline="0" dirty="0">
              <a:latin typeface="Times New Roman" pitchFamily="18" charset="0"/>
              <a:cs typeface="Times New Roman" pitchFamily="18" charset="0"/>
            </a:rPr>
            <a:t> 4 GB RAM</a:t>
          </a:r>
          <a:endParaRPr lang="en-US" sz="2000" b="1" dirty="0">
            <a:latin typeface="Times New Roman" pitchFamily="18" charset="0"/>
            <a:cs typeface="Times New Roman" pitchFamily="18" charset="0"/>
          </a:endParaRPr>
        </a:p>
      </dgm:t>
    </dgm:pt>
    <dgm:pt modelId="{ABA8ED10-0E3D-47C7-8F91-B899DECCDB9F}" type="parTrans" cxnId="{F89E37C9-2CE9-4E1B-A99B-CE4B814E856D}">
      <dgm:prSet/>
      <dgm:spPr/>
      <dgm:t>
        <a:bodyPr/>
        <a:lstStyle/>
        <a:p>
          <a:endParaRPr lang="en-US"/>
        </a:p>
      </dgm:t>
    </dgm:pt>
    <dgm:pt modelId="{BEB0435F-BEFA-4453-B62F-F061A2741E2D}" type="sibTrans" cxnId="{F89E37C9-2CE9-4E1B-A99B-CE4B814E856D}">
      <dgm:prSet/>
      <dgm:spPr/>
      <dgm:t>
        <a:bodyPr/>
        <a:lstStyle/>
        <a:p>
          <a:endParaRPr lang="en-US"/>
        </a:p>
      </dgm:t>
    </dgm:pt>
    <dgm:pt modelId="{FDC46072-F05C-455C-82B0-3239D853948A}">
      <dgm:prSet phldrT="[Text]" custT="1"/>
      <dgm:spPr/>
      <dgm:t>
        <a:bodyPr/>
        <a:lstStyle/>
        <a:p>
          <a:r>
            <a:rPr lang="en-US" sz="2000" b="1" dirty="0">
              <a:latin typeface="Times New Roman" pitchFamily="18" charset="0"/>
              <a:cs typeface="Times New Roman" pitchFamily="18" charset="0"/>
            </a:rPr>
            <a:t>Cheaper</a:t>
          </a:r>
        </a:p>
      </dgm:t>
    </dgm:pt>
    <dgm:pt modelId="{538FD72C-1BD4-4B3F-91A7-D799D0B4CFEE}" type="parTrans" cxnId="{40B3C982-CD7B-4A71-A57D-8E42ED9327B4}">
      <dgm:prSet/>
      <dgm:spPr/>
      <dgm:t>
        <a:bodyPr/>
        <a:lstStyle/>
        <a:p>
          <a:endParaRPr lang="en-US"/>
        </a:p>
      </dgm:t>
    </dgm:pt>
    <dgm:pt modelId="{A58DA7D7-2161-4424-83DD-EB624114D0AC}" type="sibTrans" cxnId="{40B3C982-CD7B-4A71-A57D-8E42ED9327B4}">
      <dgm:prSet/>
      <dgm:spPr/>
      <dgm:t>
        <a:bodyPr/>
        <a:lstStyle/>
        <a:p>
          <a:endParaRPr lang="en-US"/>
        </a:p>
      </dgm:t>
    </dgm:pt>
    <dgm:pt modelId="{2141B47A-0A5B-44CF-9256-FC6BC5B8E899}">
      <dgm:prSet phldrT="[Text]"/>
      <dgm:spPr/>
      <dgm:t>
        <a:bodyPr/>
        <a:lstStyle/>
        <a:p>
          <a:r>
            <a:rPr lang="en-US" b="1" dirty="0">
              <a:latin typeface="Times New Roman" pitchFamily="18" charset="0"/>
              <a:cs typeface="Times New Roman" pitchFamily="18" charset="0"/>
            </a:rPr>
            <a:t>Requires More Time to Process and Response</a:t>
          </a:r>
        </a:p>
      </dgm:t>
    </dgm:pt>
    <dgm:pt modelId="{9315FCE0-46A8-45ED-A208-657FDAFB7933}" type="parTrans" cxnId="{C784A91F-6313-4D48-8D5F-0B83690C274E}">
      <dgm:prSet/>
      <dgm:spPr/>
      <dgm:t>
        <a:bodyPr/>
        <a:lstStyle/>
        <a:p>
          <a:endParaRPr lang="en-US"/>
        </a:p>
      </dgm:t>
    </dgm:pt>
    <dgm:pt modelId="{C7DFB4D6-2C06-4148-934D-48B66265E810}" type="sibTrans" cxnId="{C784A91F-6313-4D48-8D5F-0B83690C274E}">
      <dgm:prSet/>
      <dgm:spPr/>
      <dgm:t>
        <a:bodyPr/>
        <a:lstStyle/>
        <a:p>
          <a:endParaRPr lang="en-US"/>
        </a:p>
      </dgm:t>
    </dgm:pt>
    <dgm:pt modelId="{8789943B-17C0-4445-978F-C53B3482487A}">
      <dgm:prSet custT="1"/>
      <dgm:spPr/>
      <dgm:t>
        <a:bodyPr/>
        <a:lstStyle/>
        <a:p>
          <a:r>
            <a:rPr lang="en-US" sz="2000" b="1" dirty="0">
              <a:latin typeface="Times New Roman" pitchFamily="18" charset="0"/>
              <a:cs typeface="Times New Roman" pitchFamily="18" charset="0"/>
            </a:rPr>
            <a:t>Limited Processing</a:t>
          </a:r>
        </a:p>
      </dgm:t>
    </dgm:pt>
    <dgm:pt modelId="{0D81F9C0-7F0A-4911-B323-DB879E63429B}" type="parTrans" cxnId="{A15EDA90-99DD-4994-9334-F42731A0F28A}">
      <dgm:prSet/>
      <dgm:spPr/>
      <dgm:t>
        <a:bodyPr/>
        <a:lstStyle/>
        <a:p>
          <a:endParaRPr lang="en-US"/>
        </a:p>
      </dgm:t>
    </dgm:pt>
    <dgm:pt modelId="{013392AB-ED80-427A-9240-00E310030CF6}" type="sibTrans" cxnId="{A15EDA90-99DD-4994-9334-F42731A0F28A}">
      <dgm:prSet/>
      <dgm:spPr/>
      <dgm:t>
        <a:bodyPr/>
        <a:lstStyle/>
        <a:p>
          <a:endParaRPr lang="en-US"/>
        </a:p>
      </dgm:t>
    </dgm:pt>
    <dgm:pt modelId="{3536FED1-9596-4B86-BDC0-196D5D801A1A}">
      <dgm:prSet custT="1"/>
      <dgm:spPr/>
      <dgm:t>
        <a:bodyPr/>
        <a:lstStyle/>
        <a:p>
          <a:r>
            <a:rPr lang="en-US" sz="2000" b="1" dirty="0">
              <a:latin typeface="Times New Roman" pitchFamily="18" charset="0"/>
              <a:cs typeface="Times New Roman" pitchFamily="18" charset="0"/>
            </a:rPr>
            <a:t>Slower and Less Secure</a:t>
          </a:r>
        </a:p>
      </dgm:t>
    </dgm:pt>
    <dgm:pt modelId="{4826D8CF-0491-4741-8A55-655B7BA12AB3}" type="parTrans" cxnId="{CF8BF52B-16AF-464E-BB25-50928AE7B0F3}">
      <dgm:prSet/>
      <dgm:spPr/>
      <dgm:t>
        <a:bodyPr/>
        <a:lstStyle/>
        <a:p>
          <a:endParaRPr lang="en-US"/>
        </a:p>
      </dgm:t>
    </dgm:pt>
    <dgm:pt modelId="{A469BBD7-B9AA-4A56-A306-3CA35E2FE50F}" type="sibTrans" cxnId="{CF8BF52B-16AF-464E-BB25-50928AE7B0F3}">
      <dgm:prSet/>
      <dgm:spPr/>
      <dgm:t>
        <a:bodyPr/>
        <a:lstStyle/>
        <a:p>
          <a:endParaRPr lang="en-US"/>
        </a:p>
      </dgm:t>
    </dgm:pt>
    <dgm:pt modelId="{74AF5C7B-C019-4509-9994-520574825444}" type="pres">
      <dgm:prSet presAssocID="{2DD889C8-27A2-4AF0-B134-57669B1BC12D}" presName="compositeShape" presStyleCnt="0">
        <dgm:presLayoutVars>
          <dgm:chMax val="7"/>
          <dgm:dir/>
          <dgm:resizeHandles val="exact"/>
        </dgm:presLayoutVars>
      </dgm:prSet>
      <dgm:spPr/>
    </dgm:pt>
    <dgm:pt modelId="{D33B5EB8-C0BC-4C8C-AEE9-14128FFF1D2E}" type="pres">
      <dgm:prSet presAssocID="{2DD889C8-27A2-4AF0-B134-57669B1BC12D}" presName="wedge1" presStyleLbl="node1" presStyleIdx="0" presStyleCnt="5"/>
      <dgm:spPr/>
    </dgm:pt>
    <dgm:pt modelId="{5F8B90A6-1E59-4DB2-A078-A22DECC7C039}" type="pres">
      <dgm:prSet presAssocID="{2DD889C8-27A2-4AF0-B134-57669B1BC12D}" presName="dummy1a" presStyleCnt="0"/>
      <dgm:spPr/>
    </dgm:pt>
    <dgm:pt modelId="{F391C89E-DDCD-4840-B1D5-B5C97AB5CE2D}" type="pres">
      <dgm:prSet presAssocID="{2DD889C8-27A2-4AF0-B134-57669B1BC12D}" presName="dummy1b" presStyleCnt="0"/>
      <dgm:spPr/>
    </dgm:pt>
    <dgm:pt modelId="{62F7C44A-E7A5-4906-8904-107DE8A5DADD}" type="pres">
      <dgm:prSet presAssocID="{2DD889C8-27A2-4AF0-B134-57669B1BC12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D21008E-4B76-4FDF-B8FD-5EB2368E1112}" type="pres">
      <dgm:prSet presAssocID="{2DD889C8-27A2-4AF0-B134-57669B1BC12D}" presName="wedge2" presStyleLbl="node1" presStyleIdx="1" presStyleCnt="5"/>
      <dgm:spPr/>
    </dgm:pt>
    <dgm:pt modelId="{AB781A81-4077-409F-831C-C35AF5FB56C3}" type="pres">
      <dgm:prSet presAssocID="{2DD889C8-27A2-4AF0-B134-57669B1BC12D}" presName="dummy2a" presStyleCnt="0"/>
      <dgm:spPr/>
    </dgm:pt>
    <dgm:pt modelId="{25A3F561-A3D6-45CC-A1D5-57E63979A0F5}" type="pres">
      <dgm:prSet presAssocID="{2DD889C8-27A2-4AF0-B134-57669B1BC12D}" presName="dummy2b" presStyleCnt="0"/>
      <dgm:spPr/>
    </dgm:pt>
    <dgm:pt modelId="{4BE09A8F-C7BF-483D-BC29-9283238C5A5E}" type="pres">
      <dgm:prSet presAssocID="{2DD889C8-27A2-4AF0-B134-57669B1BC12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29DF054-4EDE-42E3-B675-07EBDD18A515}" type="pres">
      <dgm:prSet presAssocID="{2DD889C8-27A2-4AF0-B134-57669B1BC12D}" presName="wedge3" presStyleLbl="node1" presStyleIdx="2" presStyleCnt="5"/>
      <dgm:spPr/>
    </dgm:pt>
    <dgm:pt modelId="{C64C9C56-B2A1-400C-8208-382FC4B992CB}" type="pres">
      <dgm:prSet presAssocID="{2DD889C8-27A2-4AF0-B134-57669B1BC12D}" presName="dummy3a" presStyleCnt="0"/>
      <dgm:spPr/>
    </dgm:pt>
    <dgm:pt modelId="{A0C2BA7D-9165-4450-ABEB-0C031959806B}" type="pres">
      <dgm:prSet presAssocID="{2DD889C8-27A2-4AF0-B134-57669B1BC12D}" presName="dummy3b" presStyleCnt="0"/>
      <dgm:spPr/>
    </dgm:pt>
    <dgm:pt modelId="{9C00CE9D-C7C6-4B23-907E-4259CAC427DB}" type="pres">
      <dgm:prSet presAssocID="{2DD889C8-27A2-4AF0-B134-57669B1BC12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A1B4F7C-9D9A-40C9-B4AA-20BF8BA62D1B}" type="pres">
      <dgm:prSet presAssocID="{2DD889C8-27A2-4AF0-B134-57669B1BC12D}" presName="wedge4" presStyleLbl="node1" presStyleIdx="3" presStyleCnt="5"/>
      <dgm:spPr/>
    </dgm:pt>
    <dgm:pt modelId="{ABA47896-7DDC-4060-81A5-0F9D51C8C4E5}" type="pres">
      <dgm:prSet presAssocID="{2DD889C8-27A2-4AF0-B134-57669B1BC12D}" presName="dummy4a" presStyleCnt="0"/>
      <dgm:spPr/>
    </dgm:pt>
    <dgm:pt modelId="{3B943F63-5A54-4F60-BD01-10D48C32B11A}" type="pres">
      <dgm:prSet presAssocID="{2DD889C8-27A2-4AF0-B134-57669B1BC12D}" presName="dummy4b" presStyleCnt="0"/>
      <dgm:spPr/>
    </dgm:pt>
    <dgm:pt modelId="{801E70C8-B491-41EA-BDC7-E50E6D99169D}" type="pres">
      <dgm:prSet presAssocID="{2DD889C8-27A2-4AF0-B134-57669B1BC12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7262982-3980-4032-B4FC-2E84C8838D23}" type="pres">
      <dgm:prSet presAssocID="{2DD889C8-27A2-4AF0-B134-57669B1BC12D}" presName="wedge5" presStyleLbl="node1" presStyleIdx="4" presStyleCnt="5"/>
      <dgm:spPr/>
    </dgm:pt>
    <dgm:pt modelId="{7463A5E8-73DE-4DDC-B644-2E373344505B}" type="pres">
      <dgm:prSet presAssocID="{2DD889C8-27A2-4AF0-B134-57669B1BC12D}" presName="dummy5a" presStyleCnt="0"/>
      <dgm:spPr/>
    </dgm:pt>
    <dgm:pt modelId="{540730A4-A5A6-4A31-8F1B-877378579603}" type="pres">
      <dgm:prSet presAssocID="{2DD889C8-27A2-4AF0-B134-57669B1BC12D}" presName="dummy5b" presStyleCnt="0"/>
      <dgm:spPr/>
    </dgm:pt>
    <dgm:pt modelId="{D3087988-E4D4-454D-A64A-F379EB627F03}" type="pres">
      <dgm:prSet presAssocID="{2DD889C8-27A2-4AF0-B134-57669B1BC12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D3C9F099-1C6A-4905-9006-E3771F885DFC}" type="pres">
      <dgm:prSet presAssocID="{BEB0435F-BEFA-4453-B62F-F061A2741E2D}" presName="arrowWedge1" presStyleLbl="fgSibTrans2D1" presStyleIdx="0" presStyleCnt="5"/>
      <dgm:spPr/>
    </dgm:pt>
    <dgm:pt modelId="{AB409514-A743-4665-828C-D8192A156AC3}" type="pres">
      <dgm:prSet presAssocID="{A469BBD7-B9AA-4A56-A306-3CA35E2FE50F}" presName="arrowWedge2" presStyleLbl="fgSibTrans2D1" presStyleIdx="1" presStyleCnt="5"/>
      <dgm:spPr/>
    </dgm:pt>
    <dgm:pt modelId="{0D773222-68A4-4754-BF77-127E639A0A6C}" type="pres">
      <dgm:prSet presAssocID="{013392AB-ED80-427A-9240-00E310030CF6}" presName="arrowWedge3" presStyleLbl="fgSibTrans2D1" presStyleIdx="2" presStyleCnt="5"/>
      <dgm:spPr/>
    </dgm:pt>
    <dgm:pt modelId="{E1D1D98B-56EC-460B-87FE-0196977FCCE4}" type="pres">
      <dgm:prSet presAssocID="{A58DA7D7-2161-4424-83DD-EB624114D0AC}" presName="arrowWedge4" presStyleLbl="fgSibTrans2D1" presStyleIdx="3" presStyleCnt="5"/>
      <dgm:spPr/>
    </dgm:pt>
    <dgm:pt modelId="{C9802515-BBCA-4596-8885-E71FD9CD390E}" type="pres">
      <dgm:prSet presAssocID="{C7DFB4D6-2C06-4148-934D-48B66265E810}" presName="arrowWedge5" presStyleLbl="fgSibTrans2D1" presStyleIdx="4" presStyleCnt="5"/>
      <dgm:spPr/>
    </dgm:pt>
  </dgm:ptLst>
  <dgm:cxnLst>
    <dgm:cxn modelId="{26EC7F0E-1909-416D-9BC2-F999DAEA65FC}" type="presOf" srcId="{A528A7DF-DC7F-48E5-B71B-D4A0A6C67EC3}" destId="{62F7C44A-E7A5-4906-8904-107DE8A5DADD}" srcOrd="1" destOrd="0" presId="urn:microsoft.com/office/officeart/2005/8/layout/cycle8"/>
    <dgm:cxn modelId="{C784A91F-6313-4D48-8D5F-0B83690C274E}" srcId="{2DD889C8-27A2-4AF0-B134-57669B1BC12D}" destId="{2141B47A-0A5B-44CF-9256-FC6BC5B8E899}" srcOrd="4" destOrd="0" parTransId="{9315FCE0-46A8-45ED-A208-657FDAFB7933}" sibTransId="{C7DFB4D6-2C06-4148-934D-48B66265E810}"/>
    <dgm:cxn modelId="{4CD96626-4DA1-42FF-876E-810846BDCBB8}" type="presOf" srcId="{8789943B-17C0-4445-978F-C53B3482487A}" destId="{9C00CE9D-C7C6-4B23-907E-4259CAC427DB}" srcOrd="1" destOrd="0" presId="urn:microsoft.com/office/officeart/2005/8/layout/cycle8"/>
    <dgm:cxn modelId="{CF8BF52B-16AF-464E-BB25-50928AE7B0F3}" srcId="{2DD889C8-27A2-4AF0-B134-57669B1BC12D}" destId="{3536FED1-9596-4B86-BDC0-196D5D801A1A}" srcOrd="1" destOrd="0" parTransId="{4826D8CF-0491-4741-8A55-655B7BA12AB3}" sibTransId="{A469BBD7-B9AA-4A56-A306-3CA35E2FE50F}"/>
    <dgm:cxn modelId="{E779376D-5725-4422-BB4A-5AFEF87C91D5}" type="presOf" srcId="{2141B47A-0A5B-44CF-9256-FC6BC5B8E899}" destId="{D3087988-E4D4-454D-A64A-F379EB627F03}" srcOrd="1" destOrd="0" presId="urn:microsoft.com/office/officeart/2005/8/layout/cycle8"/>
    <dgm:cxn modelId="{5830326F-3242-425F-BB85-B07A3DACD2F5}" type="presOf" srcId="{A528A7DF-DC7F-48E5-B71B-D4A0A6C67EC3}" destId="{D33B5EB8-C0BC-4C8C-AEE9-14128FFF1D2E}" srcOrd="0" destOrd="0" presId="urn:microsoft.com/office/officeart/2005/8/layout/cycle8"/>
    <dgm:cxn modelId="{068C9F51-273B-4625-88FE-1E11EC54E2C8}" type="presOf" srcId="{FDC46072-F05C-455C-82B0-3239D853948A}" destId="{FA1B4F7C-9D9A-40C9-B4AA-20BF8BA62D1B}" srcOrd="0" destOrd="0" presId="urn:microsoft.com/office/officeart/2005/8/layout/cycle8"/>
    <dgm:cxn modelId="{40B3C982-CD7B-4A71-A57D-8E42ED9327B4}" srcId="{2DD889C8-27A2-4AF0-B134-57669B1BC12D}" destId="{FDC46072-F05C-455C-82B0-3239D853948A}" srcOrd="3" destOrd="0" parTransId="{538FD72C-1BD4-4B3F-91A7-D799D0B4CFEE}" sibTransId="{A58DA7D7-2161-4424-83DD-EB624114D0AC}"/>
    <dgm:cxn modelId="{A15EDA90-99DD-4994-9334-F42731A0F28A}" srcId="{2DD889C8-27A2-4AF0-B134-57669B1BC12D}" destId="{8789943B-17C0-4445-978F-C53B3482487A}" srcOrd="2" destOrd="0" parTransId="{0D81F9C0-7F0A-4911-B323-DB879E63429B}" sibTransId="{013392AB-ED80-427A-9240-00E310030CF6}"/>
    <dgm:cxn modelId="{1BE0CEC2-294C-4A9C-9881-D1E818F51761}" type="presOf" srcId="{2141B47A-0A5B-44CF-9256-FC6BC5B8E899}" destId="{F7262982-3980-4032-B4FC-2E84C8838D23}" srcOrd="0" destOrd="0" presId="urn:microsoft.com/office/officeart/2005/8/layout/cycle8"/>
    <dgm:cxn modelId="{F89E37C9-2CE9-4E1B-A99B-CE4B814E856D}" srcId="{2DD889C8-27A2-4AF0-B134-57669B1BC12D}" destId="{A528A7DF-DC7F-48E5-B71B-D4A0A6C67EC3}" srcOrd="0" destOrd="0" parTransId="{ABA8ED10-0E3D-47C7-8F91-B899DECCDB9F}" sibTransId="{BEB0435F-BEFA-4453-B62F-F061A2741E2D}"/>
    <dgm:cxn modelId="{C2D81DE2-DBC8-4ED6-9C22-6A2F14128881}" type="presOf" srcId="{3536FED1-9596-4B86-BDC0-196D5D801A1A}" destId="{ED21008E-4B76-4FDF-B8FD-5EB2368E1112}" srcOrd="0" destOrd="0" presId="urn:microsoft.com/office/officeart/2005/8/layout/cycle8"/>
    <dgm:cxn modelId="{CF9C04E5-C595-413F-A5CD-C52BE92BCA3B}" type="presOf" srcId="{FDC46072-F05C-455C-82B0-3239D853948A}" destId="{801E70C8-B491-41EA-BDC7-E50E6D99169D}" srcOrd="1" destOrd="0" presId="urn:microsoft.com/office/officeart/2005/8/layout/cycle8"/>
    <dgm:cxn modelId="{B9F1A8F0-F64E-4744-B2C6-D15F776DE2F0}" type="presOf" srcId="{2DD889C8-27A2-4AF0-B134-57669B1BC12D}" destId="{74AF5C7B-C019-4509-9994-520574825444}" srcOrd="0" destOrd="0" presId="urn:microsoft.com/office/officeart/2005/8/layout/cycle8"/>
    <dgm:cxn modelId="{94F6CBF7-F07E-409E-9757-9CF170672C84}" type="presOf" srcId="{8789943B-17C0-4445-978F-C53B3482487A}" destId="{029DF054-4EDE-42E3-B675-07EBDD18A515}" srcOrd="0" destOrd="0" presId="urn:microsoft.com/office/officeart/2005/8/layout/cycle8"/>
    <dgm:cxn modelId="{630640F9-5426-4E7F-9566-A219BF5C0959}" type="presOf" srcId="{3536FED1-9596-4B86-BDC0-196D5D801A1A}" destId="{4BE09A8F-C7BF-483D-BC29-9283238C5A5E}" srcOrd="1" destOrd="0" presId="urn:microsoft.com/office/officeart/2005/8/layout/cycle8"/>
    <dgm:cxn modelId="{BCBBD2FE-14CD-4DB7-A605-BAD970EA33E8}" type="presParOf" srcId="{74AF5C7B-C019-4509-9994-520574825444}" destId="{D33B5EB8-C0BC-4C8C-AEE9-14128FFF1D2E}" srcOrd="0" destOrd="0" presId="urn:microsoft.com/office/officeart/2005/8/layout/cycle8"/>
    <dgm:cxn modelId="{7BF058E6-CCA8-42D1-B7BA-DCC89BDD22D6}" type="presParOf" srcId="{74AF5C7B-C019-4509-9994-520574825444}" destId="{5F8B90A6-1E59-4DB2-A078-A22DECC7C039}" srcOrd="1" destOrd="0" presId="urn:microsoft.com/office/officeart/2005/8/layout/cycle8"/>
    <dgm:cxn modelId="{797C2186-8B55-46B6-A77A-AA703EC4853B}" type="presParOf" srcId="{74AF5C7B-C019-4509-9994-520574825444}" destId="{F391C89E-DDCD-4840-B1D5-B5C97AB5CE2D}" srcOrd="2" destOrd="0" presId="urn:microsoft.com/office/officeart/2005/8/layout/cycle8"/>
    <dgm:cxn modelId="{F65EE07B-429B-4DCE-B5AE-EBE8EC2A35F2}" type="presParOf" srcId="{74AF5C7B-C019-4509-9994-520574825444}" destId="{62F7C44A-E7A5-4906-8904-107DE8A5DADD}" srcOrd="3" destOrd="0" presId="urn:microsoft.com/office/officeart/2005/8/layout/cycle8"/>
    <dgm:cxn modelId="{0AA37164-CD28-4C38-8C4F-D15AEB149C63}" type="presParOf" srcId="{74AF5C7B-C019-4509-9994-520574825444}" destId="{ED21008E-4B76-4FDF-B8FD-5EB2368E1112}" srcOrd="4" destOrd="0" presId="urn:microsoft.com/office/officeart/2005/8/layout/cycle8"/>
    <dgm:cxn modelId="{B9189743-2403-4831-BC2F-200C4AABB651}" type="presParOf" srcId="{74AF5C7B-C019-4509-9994-520574825444}" destId="{AB781A81-4077-409F-831C-C35AF5FB56C3}" srcOrd="5" destOrd="0" presId="urn:microsoft.com/office/officeart/2005/8/layout/cycle8"/>
    <dgm:cxn modelId="{FB69EE0B-B99E-4DAA-8830-4A2C899ABDE4}" type="presParOf" srcId="{74AF5C7B-C019-4509-9994-520574825444}" destId="{25A3F561-A3D6-45CC-A1D5-57E63979A0F5}" srcOrd="6" destOrd="0" presId="urn:microsoft.com/office/officeart/2005/8/layout/cycle8"/>
    <dgm:cxn modelId="{FCC5CC1E-6DDF-4BF3-9299-B7B36326FC50}" type="presParOf" srcId="{74AF5C7B-C019-4509-9994-520574825444}" destId="{4BE09A8F-C7BF-483D-BC29-9283238C5A5E}" srcOrd="7" destOrd="0" presId="urn:microsoft.com/office/officeart/2005/8/layout/cycle8"/>
    <dgm:cxn modelId="{41F3E4C0-1E08-4290-B3DD-C5F7CE785841}" type="presParOf" srcId="{74AF5C7B-C019-4509-9994-520574825444}" destId="{029DF054-4EDE-42E3-B675-07EBDD18A515}" srcOrd="8" destOrd="0" presId="urn:microsoft.com/office/officeart/2005/8/layout/cycle8"/>
    <dgm:cxn modelId="{8B4A1B32-F863-4D8B-8DBE-CD7988C0BC7C}" type="presParOf" srcId="{74AF5C7B-C019-4509-9994-520574825444}" destId="{C64C9C56-B2A1-400C-8208-382FC4B992CB}" srcOrd="9" destOrd="0" presId="urn:microsoft.com/office/officeart/2005/8/layout/cycle8"/>
    <dgm:cxn modelId="{EEEB200C-AE40-481F-BA83-FA4866532032}" type="presParOf" srcId="{74AF5C7B-C019-4509-9994-520574825444}" destId="{A0C2BA7D-9165-4450-ABEB-0C031959806B}" srcOrd="10" destOrd="0" presId="urn:microsoft.com/office/officeart/2005/8/layout/cycle8"/>
    <dgm:cxn modelId="{5C1FC906-0939-481B-804F-3DC161FC6431}" type="presParOf" srcId="{74AF5C7B-C019-4509-9994-520574825444}" destId="{9C00CE9D-C7C6-4B23-907E-4259CAC427DB}" srcOrd="11" destOrd="0" presId="urn:microsoft.com/office/officeart/2005/8/layout/cycle8"/>
    <dgm:cxn modelId="{1917B74B-DB53-4E88-B6B4-10E766CECA05}" type="presParOf" srcId="{74AF5C7B-C019-4509-9994-520574825444}" destId="{FA1B4F7C-9D9A-40C9-B4AA-20BF8BA62D1B}" srcOrd="12" destOrd="0" presId="urn:microsoft.com/office/officeart/2005/8/layout/cycle8"/>
    <dgm:cxn modelId="{2BB47161-1BC5-4D26-B7F9-A63B0136BA83}" type="presParOf" srcId="{74AF5C7B-C019-4509-9994-520574825444}" destId="{ABA47896-7DDC-4060-81A5-0F9D51C8C4E5}" srcOrd="13" destOrd="0" presId="urn:microsoft.com/office/officeart/2005/8/layout/cycle8"/>
    <dgm:cxn modelId="{2C575EA4-1E0F-47E7-BEC9-F493761E52EB}" type="presParOf" srcId="{74AF5C7B-C019-4509-9994-520574825444}" destId="{3B943F63-5A54-4F60-BD01-10D48C32B11A}" srcOrd="14" destOrd="0" presId="urn:microsoft.com/office/officeart/2005/8/layout/cycle8"/>
    <dgm:cxn modelId="{ECA73839-DE86-45A7-9234-8A46EBCB0954}" type="presParOf" srcId="{74AF5C7B-C019-4509-9994-520574825444}" destId="{801E70C8-B491-41EA-BDC7-E50E6D99169D}" srcOrd="15" destOrd="0" presId="urn:microsoft.com/office/officeart/2005/8/layout/cycle8"/>
    <dgm:cxn modelId="{8DC9252E-5D66-466F-B712-C268489262C6}" type="presParOf" srcId="{74AF5C7B-C019-4509-9994-520574825444}" destId="{F7262982-3980-4032-B4FC-2E84C8838D23}" srcOrd="16" destOrd="0" presId="urn:microsoft.com/office/officeart/2005/8/layout/cycle8"/>
    <dgm:cxn modelId="{8C374FDE-890C-4BC7-8014-725E6378A36B}" type="presParOf" srcId="{74AF5C7B-C019-4509-9994-520574825444}" destId="{7463A5E8-73DE-4DDC-B644-2E373344505B}" srcOrd="17" destOrd="0" presId="urn:microsoft.com/office/officeart/2005/8/layout/cycle8"/>
    <dgm:cxn modelId="{D6304ACF-B09B-4867-9620-89A069478892}" type="presParOf" srcId="{74AF5C7B-C019-4509-9994-520574825444}" destId="{540730A4-A5A6-4A31-8F1B-877378579603}" srcOrd="18" destOrd="0" presId="urn:microsoft.com/office/officeart/2005/8/layout/cycle8"/>
    <dgm:cxn modelId="{29100DF2-D918-4284-B262-26E1D69B661D}" type="presParOf" srcId="{74AF5C7B-C019-4509-9994-520574825444}" destId="{D3087988-E4D4-454D-A64A-F379EB627F03}" srcOrd="19" destOrd="0" presId="urn:microsoft.com/office/officeart/2005/8/layout/cycle8"/>
    <dgm:cxn modelId="{27AB0B39-03E0-4D17-967A-858B77B76422}" type="presParOf" srcId="{74AF5C7B-C019-4509-9994-520574825444}" destId="{D3C9F099-1C6A-4905-9006-E3771F885DFC}" srcOrd="20" destOrd="0" presId="urn:microsoft.com/office/officeart/2005/8/layout/cycle8"/>
    <dgm:cxn modelId="{53052561-F7BD-442C-9DF1-18AD5026CB36}" type="presParOf" srcId="{74AF5C7B-C019-4509-9994-520574825444}" destId="{AB409514-A743-4665-828C-D8192A156AC3}" srcOrd="21" destOrd="0" presId="urn:microsoft.com/office/officeart/2005/8/layout/cycle8"/>
    <dgm:cxn modelId="{C973A120-C8F4-494C-AC5D-78C49AED7BAB}" type="presParOf" srcId="{74AF5C7B-C019-4509-9994-520574825444}" destId="{0D773222-68A4-4754-BF77-127E639A0A6C}" srcOrd="22" destOrd="0" presId="urn:microsoft.com/office/officeart/2005/8/layout/cycle8"/>
    <dgm:cxn modelId="{244B2710-EBA6-40C8-976F-A3E64AD70555}" type="presParOf" srcId="{74AF5C7B-C019-4509-9994-520574825444}" destId="{E1D1D98B-56EC-460B-87FE-0196977FCCE4}" srcOrd="23" destOrd="0" presId="urn:microsoft.com/office/officeart/2005/8/layout/cycle8"/>
    <dgm:cxn modelId="{24788F68-F0C8-4B2F-9178-A52C591A878D}" type="presParOf" srcId="{74AF5C7B-C019-4509-9994-520574825444}" destId="{C9802515-BBCA-4596-8885-E71FD9CD390E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369DC4-7D44-4050-B008-96F7E7E5EE1E}" type="doc">
      <dgm:prSet loTypeId="urn:microsoft.com/office/officeart/2005/8/layout/cycle8" loCatId="cycle" qsTypeId="urn:microsoft.com/office/officeart/2005/8/quickstyle/simple1" qsCatId="simple" csTypeId="urn:microsoft.com/office/officeart/2005/8/colors/colorful4" csCatId="colorful" phldr="1"/>
      <dgm:spPr/>
    </dgm:pt>
    <dgm:pt modelId="{7C6B069B-5F90-4C3B-9E89-CDCC144B6CEC}">
      <dgm:prSet phldrT="[Text]" custT="1"/>
      <dgm:spPr/>
      <dgm:t>
        <a:bodyPr/>
        <a:lstStyle/>
        <a:p>
          <a:r>
            <a:rPr lang="en-US" sz="2000" b="1" dirty="0">
              <a:latin typeface="Times New Roman" pitchFamily="18" charset="0"/>
              <a:cs typeface="Times New Roman" pitchFamily="18" charset="0"/>
            </a:rPr>
            <a:t>Address </a:t>
          </a:r>
          <a:r>
            <a:rPr lang="en-US" sz="2000" b="1" dirty="0" err="1">
              <a:latin typeface="Times New Roman" pitchFamily="18" charset="0"/>
              <a:cs typeface="Times New Roman" pitchFamily="18" charset="0"/>
            </a:rPr>
            <a:t>upto</a:t>
          </a:r>
          <a:r>
            <a:rPr lang="en-US" sz="2000" b="1" dirty="0">
              <a:latin typeface="Times New Roman" pitchFamily="18" charset="0"/>
              <a:cs typeface="Times New Roman" pitchFamily="18" charset="0"/>
            </a:rPr>
            <a:t> 16 </a:t>
          </a:r>
          <a:r>
            <a:rPr lang="en-US" sz="2000" b="1" dirty="0" err="1">
              <a:latin typeface="Times New Roman" pitchFamily="18" charset="0"/>
              <a:cs typeface="Times New Roman" pitchFamily="18" charset="0"/>
            </a:rPr>
            <a:t>Exabytes</a:t>
          </a:r>
          <a:r>
            <a:rPr lang="en-US" sz="2000" b="1" dirty="0">
              <a:latin typeface="Times New Roman" pitchFamily="18" charset="0"/>
              <a:cs typeface="Times New Roman" pitchFamily="18" charset="0"/>
            </a:rPr>
            <a:t> of RAM</a:t>
          </a:r>
        </a:p>
      </dgm:t>
    </dgm:pt>
    <dgm:pt modelId="{304FA10D-A1E2-49BF-9A1A-2BE5F2719BB0}" type="parTrans" cxnId="{9727058A-202A-45AB-ACB8-213EAD918196}">
      <dgm:prSet/>
      <dgm:spPr/>
      <dgm:t>
        <a:bodyPr/>
        <a:lstStyle/>
        <a:p>
          <a:endParaRPr lang="en-US"/>
        </a:p>
      </dgm:t>
    </dgm:pt>
    <dgm:pt modelId="{8F0FED0A-2FB8-47FD-99F4-853A83139F68}" type="sibTrans" cxnId="{9727058A-202A-45AB-ACB8-213EAD918196}">
      <dgm:prSet/>
      <dgm:spPr/>
      <dgm:t>
        <a:bodyPr/>
        <a:lstStyle/>
        <a:p>
          <a:endParaRPr lang="en-US"/>
        </a:p>
      </dgm:t>
    </dgm:pt>
    <dgm:pt modelId="{86AF3319-09E6-4632-972A-5F0370332B27}">
      <dgm:prSet phldrT="[Text]" custT="1"/>
      <dgm:spPr/>
      <dgm:t>
        <a:bodyPr/>
        <a:lstStyle/>
        <a:p>
          <a:r>
            <a:rPr lang="en-US" sz="2000" b="1" dirty="0">
              <a:latin typeface="Times New Roman" pitchFamily="18" charset="0"/>
              <a:cs typeface="Times New Roman" pitchFamily="18" charset="0"/>
            </a:rPr>
            <a:t>Expensive</a:t>
          </a:r>
        </a:p>
      </dgm:t>
    </dgm:pt>
    <dgm:pt modelId="{73285DF4-E882-4279-8A7B-1CD27AA35C9A}" type="parTrans" cxnId="{9061ABA2-8A52-408C-9D83-498AA43A3436}">
      <dgm:prSet/>
      <dgm:spPr/>
      <dgm:t>
        <a:bodyPr/>
        <a:lstStyle/>
        <a:p>
          <a:endParaRPr lang="en-US"/>
        </a:p>
      </dgm:t>
    </dgm:pt>
    <dgm:pt modelId="{916B9098-78E2-49E2-9BE5-EC52DDA6F3C6}" type="sibTrans" cxnId="{9061ABA2-8A52-408C-9D83-498AA43A3436}">
      <dgm:prSet/>
      <dgm:spPr/>
      <dgm:t>
        <a:bodyPr/>
        <a:lstStyle/>
        <a:p>
          <a:endParaRPr lang="en-US"/>
        </a:p>
      </dgm:t>
    </dgm:pt>
    <dgm:pt modelId="{8F498E5B-06D1-4966-9818-8EF3A9FB5206}">
      <dgm:prSet phldrT="[Text]" custT="1"/>
      <dgm:spPr/>
      <dgm:t>
        <a:bodyPr/>
        <a:lstStyle/>
        <a:p>
          <a:r>
            <a:rPr lang="en-US" sz="2000" b="1" dirty="0">
              <a:latin typeface="Times New Roman" pitchFamily="18" charset="0"/>
              <a:cs typeface="Times New Roman" pitchFamily="18" charset="0"/>
            </a:rPr>
            <a:t>Requires Minimum Time to Process and Response</a:t>
          </a:r>
        </a:p>
      </dgm:t>
    </dgm:pt>
    <dgm:pt modelId="{350B6C47-E15F-47AE-A56D-3AFA9F76F47B}" type="parTrans" cxnId="{490004B1-848B-4EDF-BCB0-75AB3506476E}">
      <dgm:prSet/>
      <dgm:spPr/>
      <dgm:t>
        <a:bodyPr/>
        <a:lstStyle/>
        <a:p>
          <a:endParaRPr lang="en-US"/>
        </a:p>
      </dgm:t>
    </dgm:pt>
    <dgm:pt modelId="{B9857166-85FD-4ACA-AE7C-381F17ACD0F4}" type="sibTrans" cxnId="{490004B1-848B-4EDF-BCB0-75AB3506476E}">
      <dgm:prSet/>
      <dgm:spPr/>
      <dgm:t>
        <a:bodyPr/>
        <a:lstStyle/>
        <a:p>
          <a:endParaRPr lang="en-US"/>
        </a:p>
      </dgm:t>
    </dgm:pt>
    <dgm:pt modelId="{D65F4724-6D0A-47BE-8E13-2EC369372E6B}">
      <dgm:prSet custT="1"/>
      <dgm:spPr/>
      <dgm:t>
        <a:bodyPr/>
        <a:lstStyle/>
        <a:p>
          <a:r>
            <a:rPr lang="en-US" sz="2000" b="1" dirty="0">
              <a:latin typeface="Times New Roman" pitchFamily="18" charset="0"/>
              <a:cs typeface="Times New Roman" pitchFamily="18" charset="0"/>
            </a:rPr>
            <a:t>Multi-Tasking</a:t>
          </a:r>
        </a:p>
      </dgm:t>
    </dgm:pt>
    <dgm:pt modelId="{CC65C2E3-684C-40D2-9154-2A712E3F7D7C}" type="parTrans" cxnId="{56DC2185-0D74-4960-958A-BD0D7E03373F}">
      <dgm:prSet/>
      <dgm:spPr/>
      <dgm:t>
        <a:bodyPr/>
        <a:lstStyle/>
        <a:p>
          <a:endParaRPr lang="en-US"/>
        </a:p>
      </dgm:t>
    </dgm:pt>
    <dgm:pt modelId="{F7EA4A12-460B-4E34-A4DE-CE0D6E001691}" type="sibTrans" cxnId="{56DC2185-0D74-4960-958A-BD0D7E03373F}">
      <dgm:prSet/>
      <dgm:spPr/>
      <dgm:t>
        <a:bodyPr/>
        <a:lstStyle/>
        <a:p>
          <a:endParaRPr lang="en-US"/>
        </a:p>
      </dgm:t>
    </dgm:pt>
    <dgm:pt modelId="{EE3DA025-ED46-4561-8F93-E4F16AC12F0E}">
      <dgm:prSet custT="1"/>
      <dgm:spPr/>
      <dgm:t>
        <a:bodyPr/>
        <a:lstStyle/>
        <a:p>
          <a:r>
            <a:rPr lang="en-US" sz="2000" b="1" dirty="0">
              <a:latin typeface="Times New Roman" pitchFamily="18" charset="0"/>
              <a:cs typeface="Times New Roman" pitchFamily="18" charset="0"/>
            </a:rPr>
            <a:t>Faster and More Secure</a:t>
          </a:r>
          <a:endParaRPr lang="en-US" sz="2000" dirty="0"/>
        </a:p>
      </dgm:t>
    </dgm:pt>
    <dgm:pt modelId="{B4B4D18B-8328-4FE4-A159-B8B2DC0263E4}" type="parTrans" cxnId="{5FFC76B7-E3BF-4504-9CC0-4A0EBF53B5DE}">
      <dgm:prSet/>
      <dgm:spPr/>
      <dgm:t>
        <a:bodyPr/>
        <a:lstStyle/>
        <a:p>
          <a:endParaRPr lang="en-US"/>
        </a:p>
      </dgm:t>
    </dgm:pt>
    <dgm:pt modelId="{A5957E4C-CBA4-4BB9-AEA4-BB2A44607BFB}" type="sibTrans" cxnId="{5FFC76B7-E3BF-4504-9CC0-4A0EBF53B5DE}">
      <dgm:prSet/>
      <dgm:spPr/>
      <dgm:t>
        <a:bodyPr/>
        <a:lstStyle/>
        <a:p>
          <a:endParaRPr lang="en-US"/>
        </a:p>
      </dgm:t>
    </dgm:pt>
    <dgm:pt modelId="{11FC4412-C66F-40EF-BB06-C1EC65DA7055}" type="pres">
      <dgm:prSet presAssocID="{D6369DC4-7D44-4050-B008-96F7E7E5EE1E}" presName="compositeShape" presStyleCnt="0">
        <dgm:presLayoutVars>
          <dgm:chMax val="7"/>
          <dgm:dir/>
          <dgm:resizeHandles val="exact"/>
        </dgm:presLayoutVars>
      </dgm:prSet>
      <dgm:spPr/>
    </dgm:pt>
    <dgm:pt modelId="{B552D947-107F-487E-A194-78F2C0570EBF}" type="pres">
      <dgm:prSet presAssocID="{D6369DC4-7D44-4050-B008-96F7E7E5EE1E}" presName="wedge1" presStyleLbl="node1" presStyleIdx="0" presStyleCnt="5"/>
      <dgm:spPr/>
    </dgm:pt>
    <dgm:pt modelId="{72676474-4203-4B8B-8157-F983913094BA}" type="pres">
      <dgm:prSet presAssocID="{D6369DC4-7D44-4050-B008-96F7E7E5EE1E}" presName="dummy1a" presStyleCnt="0"/>
      <dgm:spPr/>
    </dgm:pt>
    <dgm:pt modelId="{56AF7CC3-CB35-41E2-B4E6-5100203A428A}" type="pres">
      <dgm:prSet presAssocID="{D6369DC4-7D44-4050-B008-96F7E7E5EE1E}" presName="dummy1b" presStyleCnt="0"/>
      <dgm:spPr/>
    </dgm:pt>
    <dgm:pt modelId="{8F460694-3315-4A92-9DAB-0AE7B823CE59}" type="pres">
      <dgm:prSet presAssocID="{D6369DC4-7D44-4050-B008-96F7E7E5EE1E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2D2E656-7C26-4E82-A694-D56B84AA2741}" type="pres">
      <dgm:prSet presAssocID="{D6369DC4-7D44-4050-B008-96F7E7E5EE1E}" presName="wedge2" presStyleLbl="node1" presStyleIdx="1" presStyleCnt="5"/>
      <dgm:spPr/>
    </dgm:pt>
    <dgm:pt modelId="{4CDF448D-DFF8-4283-BA43-A2FF48E7AE6A}" type="pres">
      <dgm:prSet presAssocID="{D6369DC4-7D44-4050-B008-96F7E7E5EE1E}" presName="dummy2a" presStyleCnt="0"/>
      <dgm:spPr/>
    </dgm:pt>
    <dgm:pt modelId="{0E4D2A67-9909-496C-9F80-F092E97BAFCD}" type="pres">
      <dgm:prSet presAssocID="{D6369DC4-7D44-4050-B008-96F7E7E5EE1E}" presName="dummy2b" presStyleCnt="0"/>
      <dgm:spPr/>
    </dgm:pt>
    <dgm:pt modelId="{8D496CCC-874F-4168-B2D5-0ABF9080AB48}" type="pres">
      <dgm:prSet presAssocID="{D6369DC4-7D44-4050-B008-96F7E7E5EE1E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1445A8F-DE6D-4A62-AA80-072330D656F3}" type="pres">
      <dgm:prSet presAssocID="{D6369DC4-7D44-4050-B008-96F7E7E5EE1E}" presName="wedge3" presStyleLbl="node1" presStyleIdx="2" presStyleCnt="5"/>
      <dgm:spPr/>
    </dgm:pt>
    <dgm:pt modelId="{026E0EEA-F070-43AE-87A5-210A510247A9}" type="pres">
      <dgm:prSet presAssocID="{D6369DC4-7D44-4050-B008-96F7E7E5EE1E}" presName="dummy3a" presStyleCnt="0"/>
      <dgm:spPr/>
    </dgm:pt>
    <dgm:pt modelId="{099CB11F-90D8-4331-BEFF-6322623BED4C}" type="pres">
      <dgm:prSet presAssocID="{D6369DC4-7D44-4050-B008-96F7E7E5EE1E}" presName="dummy3b" presStyleCnt="0"/>
      <dgm:spPr/>
    </dgm:pt>
    <dgm:pt modelId="{B6C79409-8687-4397-8B3C-402AE62E418C}" type="pres">
      <dgm:prSet presAssocID="{D6369DC4-7D44-4050-B008-96F7E7E5EE1E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B47D32D-22DF-4A36-B3CA-4CDF7C1B44B6}" type="pres">
      <dgm:prSet presAssocID="{D6369DC4-7D44-4050-B008-96F7E7E5EE1E}" presName="wedge4" presStyleLbl="node1" presStyleIdx="3" presStyleCnt="5"/>
      <dgm:spPr/>
    </dgm:pt>
    <dgm:pt modelId="{362A8B4C-6B6A-4894-ADCA-9CDF4BCECED9}" type="pres">
      <dgm:prSet presAssocID="{D6369DC4-7D44-4050-B008-96F7E7E5EE1E}" presName="dummy4a" presStyleCnt="0"/>
      <dgm:spPr/>
    </dgm:pt>
    <dgm:pt modelId="{1558CDD1-6CB4-4C57-8FC7-79FAA7BD28BB}" type="pres">
      <dgm:prSet presAssocID="{D6369DC4-7D44-4050-B008-96F7E7E5EE1E}" presName="dummy4b" presStyleCnt="0"/>
      <dgm:spPr/>
    </dgm:pt>
    <dgm:pt modelId="{CAD3035E-A725-4500-9974-E0790A7C1FE8}" type="pres">
      <dgm:prSet presAssocID="{D6369DC4-7D44-4050-B008-96F7E7E5EE1E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545C800-1AAB-4CEE-9398-F195CECE080A}" type="pres">
      <dgm:prSet presAssocID="{D6369DC4-7D44-4050-B008-96F7E7E5EE1E}" presName="wedge5" presStyleLbl="node1" presStyleIdx="4" presStyleCnt="5"/>
      <dgm:spPr/>
    </dgm:pt>
    <dgm:pt modelId="{725A6DC0-623A-479A-BA9A-6C070F43ACEA}" type="pres">
      <dgm:prSet presAssocID="{D6369DC4-7D44-4050-B008-96F7E7E5EE1E}" presName="dummy5a" presStyleCnt="0"/>
      <dgm:spPr/>
    </dgm:pt>
    <dgm:pt modelId="{888834DA-DB7C-4D98-91C1-B42048C387CD}" type="pres">
      <dgm:prSet presAssocID="{D6369DC4-7D44-4050-B008-96F7E7E5EE1E}" presName="dummy5b" presStyleCnt="0"/>
      <dgm:spPr/>
    </dgm:pt>
    <dgm:pt modelId="{4F0EA81A-3DFC-42A0-B2A5-8E5EA06157F5}" type="pres">
      <dgm:prSet presAssocID="{D6369DC4-7D44-4050-B008-96F7E7E5EE1E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E3446DE0-3FD1-4D07-B9C9-095829570FC7}" type="pres">
      <dgm:prSet presAssocID="{8F0FED0A-2FB8-47FD-99F4-853A83139F68}" presName="arrowWedge1" presStyleLbl="fgSibTrans2D1" presStyleIdx="0" presStyleCnt="5"/>
      <dgm:spPr/>
    </dgm:pt>
    <dgm:pt modelId="{9B7158CA-8492-4B8D-86DE-E1DDD30B96A7}" type="pres">
      <dgm:prSet presAssocID="{A5957E4C-CBA4-4BB9-AEA4-BB2A44607BFB}" presName="arrowWedge2" presStyleLbl="fgSibTrans2D1" presStyleIdx="1" presStyleCnt="5"/>
      <dgm:spPr/>
    </dgm:pt>
    <dgm:pt modelId="{2373536E-BA87-4530-8525-AE345364127B}" type="pres">
      <dgm:prSet presAssocID="{F7EA4A12-460B-4E34-A4DE-CE0D6E001691}" presName="arrowWedge3" presStyleLbl="fgSibTrans2D1" presStyleIdx="2" presStyleCnt="5"/>
      <dgm:spPr/>
    </dgm:pt>
    <dgm:pt modelId="{6152D897-814E-4868-A952-954D8F5F77F8}" type="pres">
      <dgm:prSet presAssocID="{916B9098-78E2-49E2-9BE5-EC52DDA6F3C6}" presName="arrowWedge4" presStyleLbl="fgSibTrans2D1" presStyleIdx="3" presStyleCnt="5"/>
      <dgm:spPr/>
    </dgm:pt>
    <dgm:pt modelId="{7978F602-392E-43CE-AAD1-A2AC9C3FA1F0}" type="pres">
      <dgm:prSet presAssocID="{B9857166-85FD-4ACA-AE7C-381F17ACD0F4}" presName="arrowWedge5" presStyleLbl="fgSibTrans2D1" presStyleIdx="4" presStyleCnt="5"/>
      <dgm:spPr/>
    </dgm:pt>
  </dgm:ptLst>
  <dgm:cxnLst>
    <dgm:cxn modelId="{D1D3A200-457E-47EA-A9E4-CA18CC8D7745}" type="presOf" srcId="{7C6B069B-5F90-4C3B-9E89-CDCC144B6CEC}" destId="{8F460694-3315-4A92-9DAB-0AE7B823CE59}" srcOrd="1" destOrd="0" presId="urn:microsoft.com/office/officeart/2005/8/layout/cycle8"/>
    <dgm:cxn modelId="{6E8E165C-C5D8-4F85-8359-4FD64696F1BD}" type="presOf" srcId="{8F498E5B-06D1-4966-9818-8EF3A9FB5206}" destId="{C545C800-1AAB-4CEE-9398-F195CECE080A}" srcOrd="0" destOrd="0" presId="urn:microsoft.com/office/officeart/2005/8/layout/cycle8"/>
    <dgm:cxn modelId="{7895A272-32BB-4F35-9D9B-2ECBC0B03D5E}" type="presOf" srcId="{8F498E5B-06D1-4966-9818-8EF3A9FB5206}" destId="{4F0EA81A-3DFC-42A0-B2A5-8E5EA06157F5}" srcOrd="1" destOrd="0" presId="urn:microsoft.com/office/officeart/2005/8/layout/cycle8"/>
    <dgm:cxn modelId="{9AA5877B-41CE-4AF9-91F8-C2AAB0041BCD}" type="presOf" srcId="{86AF3319-09E6-4632-972A-5F0370332B27}" destId="{2B47D32D-22DF-4A36-B3CA-4CDF7C1B44B6}" srcOrd="0" destOrd="0" presId="urn:microsoft.com/office/officeart/2005/8/layout/cycle8"/>
    <dgm:cxn modelId="{56DC2185-0D74-4960-958A-BD0D7E03373F}" srcId="{D6369DC4-7D44-4050-B008-96F7E7E5EE1E}" destId="{D65F4724-6D0A-47BE-8E13-2EC369372E6B}" srcOrd="2" destOrd="0" parTransId="{CC65C2E3-684C-40D2-9154-2A712E3F7D7C}" sibTransId="{F7EA4A12-460B-4E34-A4DE-CE0D6E001691}"/>
    <dgm:cxn modelId="{89A73887-9141-4D37-9805-B0BE4ACED6CA}" type="presOf" srcId="{EE3DA025-ED46-4561-8F93-E4F16AC12F0E}" destId="{D2D2E656-7C26-4E82-A694-D56B84AA2741}" srcOrd="0" destOrd="0" presId="urn:microsoft.com/office/officeart/2005/8/layout/cycle8"/>
    <dgm:cxn modelId="{9727058A-202A-45AB-ACB8-213EAD918196}" srcId="{D6369DC4-7D44-4050-B008-96F7E7E5EE1E}" destId="{7C6B069B-5F90-4C3B-9E89-CDCC144B6CEC}" srcOrd="0" destOrd="0" parTransId="{304FA10D-A1E2-49BF-9A1A-2BE5F2719BB0}" sibTransId="{8F0FED0A-2FB8-47FD-99F4-853A83139F68}"/>
    <dgm:cxn modelId="{4462F09D-1085-4E20-8323-F7982681EF1F}" type="presOf" srcId="{D6369DC4-7D44-4050-B008-96F7E7E5EE1E}" destId="{11FC4412-C66F-40EF-BB06-C1EC65DA7055}" srcOrd="0" destOrd="0" presId="urn:microsoft.com/office/officeart/2005/8/layout/cycle8"/>
    <dgm:cxn modelId="{9061ABA2-8A52-408C-9D83-498AA43A3436}" srcId="{D6369DC4-7D44-4050-B008-96F7E7E5EE1E}" destId="{86AF3319-09E6-4632-972A-5F0370332B27}" srcOrd="3" destOrd="0" parTransId="{73285DF4-E882-4279-8A7B-1CD27AA35C9A}" sibTransId="{916B9098-78E2-49E2-9BE5-EC52DDA6F3C6}"/>
    <dgm:cxn modelId="{490004B1-848B-4EDF-BCB0-75AB3506476E}" srcId="{D6369DC4-7D44-4050-B008-96F7E7E5EE1E}" destId="{8F498E5B-06D1-4966-9818-8EF3A9FB5206}" srcOrd="4" destOrd="0" parTransId="{350B6C47-E15F-47AE-A56D-3AFA9F76F47B}" sibTransId="{B9857166-85FD-4ACA-AE7C-381F17ACD0F4}"/>
    <dgm:cxn modelId="{5FFC76B7-E3BF-4504-9CC0-4A0EBF53B5DE}" srcId="{D6369DC4-7D44-4050-B008-96F7E7E5EE1E}" destId="{EE3DA025-ED46-4561-8F93-E4F16AC12F0E}" srcOrd="1" destOrd="0" parTransId="{B4B4D18B-8328-4FE4-A159-B8B2DC0263E4}" sibTransId="{A5957E4C-CBA4-4BB9-AEA4-BB2A44607BFB}"/>
    <dgm:cxn modelId="{647A45C8-E365-4245-B5E1-6D255F6E1C1E}" type="presOf" srcId="{EE3DA025-ED46-4561-8F93-E4F16AC12F0E}" destId="{8D496CCC-874F-4168-B2D5-0ABF9080AB48}" srcOrd="1" destOrd="0" presId="urn:microsoft.com/office/officeart/2005/8/layout/cycle8"/>
    <dgm:cxn modelId="{8C7A44E1-3CE6-4AFC-B80E-F0E8767D00EC}" type="presOf" srcId="{D65F4724-6D0A-47BE-8E13-2EC369372E6B}" destId="{B6C79409-8687-4397-8B3C-402AE62E418C}" srcOrd="1" destOrd="0" presId="urn:microsoft.com/office/officeart/2005/8/layout/cycle8"/>
    <dgm:cxn modelId="{D5FAD8ED-5D78-4815-B6D8-35D50CD661A5}" type="presOf" srcId="{D65F4724-6D0A-47BE-8E13-2EC369372E6B}" destId="{91445A8F-DE6D-4A62-AA80-072330D656F3}" srcOrd="0" destOrd="0" presId="urn:microsoft.com/office/officeart/2005/8/layout/cycle8"/>
    <dgm:cxn modelId="{1CC38FF6-6B3C-48B9-B9FB-E3D2BCA27E48}" type="presOf" srcId="{7C6B069B-5F90-4C3B-9E89-CDCC144B6CEC}" destId="{B552D947-107F-487E-A194-78F2C0570EBF}" srcOrd="0" destOrd="0" presId="urn:microsoft.com/office/officeart/2005/8/layout/cycle8"/>
    <dgm:cxn modelId="{A09B30F7-A139-4C77-851C-860EAB78628D}" type="presOf" srcId="{86AF3319-09E6-4632-972A-5F0370332B27}" destId="{CAD3035E-A725-4500-9974-E0790A7C1FE8}" srcOrd="1" destOrd="0" presId="urn:microsoft.com/office/officeart/2005/8/layout/cycle8"/>
    <dgm:cxn modelId="{110A3360-65F8-4B8A-A1C8-4BBF97D5A5D9}" type="presParOf" srcId="{11FC4412-C66F-40EF-BB06-C1EC65DA7055}" destId="{B552D947-107F-487E-A194-78F2C0570EBF}" srcOrd="0" destOrd="0" presId="urn:microsoft.com/office/officeart/2005/8/layout/cycle8"/>
    <dgm:cxn modelId="{D2A284BA-08A9-41AD-A37E-575C9BAE5BDF}" type="presParOf" srcId="{11FC4412-C66F-40EF-BB06-C1EC65DA7055}" destId="{72676474-4203-4B8B-8157-F983913094BA}" srcOrd="1" destOrd="0" presId="urn:microsoft.com/office/officeart/2005/8/layout/cycle8"/>
    <dgm:cxn modelId="{CC534C4A-075E-43B5-B275-814AE236A65C}" type="presParOf" srcId="{11FC4412-C66F-40EF-BB06-C1EC65DA7055}" destId="{56AF7CC3-CB35-41E2-B4E6-5100203A428A}" srcOrd="2" destOrd="0" presId="urn:microsoft.com/office/officeart/2005/8/layout/cycle8"/>
    <dgm:cxn modelId="{4487FCAA-BEE2-41C0-A4B7-8F63F50D7BFB}" type="presParOf" srcId="{11FC4412-C66F-40EF-BB06-C1EC65DA7055}" destId="{8F460694-3315-4A92-9DAB-0AE7B823CE59}" srcOrd="3" destOrd="0" presId="urn:microsoft.com/office/officeart/2005/8/layout/cycle8"/>
    <dgm:cxn modelId="{D2864D2F-FA2F-48BE-AA00-F87B897D193D}" type="presParOf" srcId="{11FC4412-C66F-40EF-BB06-C1EC65DA7055}" destId="{D2D2E656-7C26-4E82-A694-D56B84AA2741}" srcOrd="4" destOrd="0" presId="urn:microsoft.com/office/officeart/2005/8/layout/cycle8"/>
    <dgm:cxn modelId="{762782B1-462F-493D-AEAD-0233EEE30A2C}" type="presParOf" srcId="{11FC4412-C66F-40EF-BB06-C1EC65DA7055}" destId="{4CDF448D-DFF8-4283-BA43-A2FF48E7AE6A}" srcOrd="5" destOrd="0" presId="urn:microsoft.com/office/officeart/2005/8/layout/cycle8"/>
    <dgm:cxn modelId="{589B36FD-22D6-4285-9C08-A0BE9BC0D44A}" type="presParOf" srcId="{11FC4412-C66F-40EF-BB06-C1EC65DA7055}" destId="{0E4D2A67-9909-496C-9F80-F092E97BAFCD}" srcOrd="6" destOrd="0" presId="urn:microsoft.com/office/officeart/2005/8/layout/cycle8"/>
    <dgm:cxn modelId="{C353FB8A-FD35-4809-A75D-9186F5CAD66C}" type="presParOf" srcId="{11FC4412-C66F-40EF-BB06-C1EC65DA7055}" destId="{8D496CCC-874F-4168-B2D5-0ABF9080AB48}" srcOrd="7" destOrd="0" presId="urn:microsoft.com/office/officeart/2005/8/layout/cycle8"/>
    <dgm:cxn modelId="{81192016-7DAB-497B-9D49-10AB60337ABF}" type="presParOf" srcId="{11FC4412-C66F-40EF-BB06-C1EC65DA7055}" destId="{91445A8F-DE6D-4A62-AA80-072330D656F3}" srcOrd="8" destOrd="0" presId="urn:microsoft.com/office/officeart/2005/8/layout/cycle8"/>
    <dgm:cxn modelId="{535D25C6-08D6-4005-B69C-A5BE04BD01F5}" type="presParOf" srcId="{11FC4412-C66F-40EF-BB06-C1EC65DA7055}" destId="{026E0EEA-F070-43AE-87A5-210A510247A9}" srcOrd="9" destOrd="0" presId="urn:microsoft.com/office/officeart/2005/8/layout/cycle8"/>
    <dgm:cxn modelId="{86304E78-53AC-498D-B364-C5F6C8C62B55}" type="presParOf" srcId="{11FC4412-C66F-40EF-BB06-C1EC65DA7055}" destId="{099CB11F-90D8-4331-BEFF-6322623BED4C}" srcOrd="10" destOrd="0" presId="urn:microsoft.com/office/officeart/2005/8/layout/cycle8"/>
    <dgm:cxn modelId="{1682F92E-86E9-4A70-9B3B-2AACA9C9450C}" type="presParOf" srcId="{11FC4412-C66F-40EF-BB06-C1EC65DA7055}" destId="{B6C79409-8687-4397-8B3C-402AE62E418C}" srcOrd="11" destOrd="0" presId="urn:microsoft.com/office/officeart/2005/8/layout/cycle8"/>
    <dgm:cxn modelId="{DCD0CAAC-E7EB-4915-9F1C-D071730C1C32}" type="presParOf" srcId="{11FC4412-C66F-40EF-BB06-C1EC65DA7055}" destId="{2B47D32D-22DF-4A36-B3CA-4CDF7C1B44B6}" srcOrd="12" destOrd="0" presId="urn:microsoft.com/office/officeart/2005/8/layout/cycle8"/>
    <dgm:cxn modelId="{A2A3CED5-E24B-4126-B45E-E0F5130F9B13}" type="presParOf" srcId="{11FC4412-C66F-40EF-BB06-C1EC65DA7055}" destId="{362A8B4C-6B6A-4894-ADCA-9CDF4BCECED9}" srcOrd="13" destOrd="0" presId="urn:microsoft.com/office/officeart/2005/8/layout/cycle8"/>
    <dgm:cxn modelId="{3333FB5A-B5AA-4FD6-AA52-B2C000EB3589}" type="presParOf" srcId="{11FC4412-C66F-40EF-BB06-C1EC65DA7055}" destId="{1558CDD1-6CB4-4C57-8FC7-79FAA7BD28BB}" srcOrd="14" destOrd="0" presId="urn:microsoft.com/office/officeart/2005/8/layout/cycle8"/>
    <dgm:cxn modelId="{B2671893-FB47-40F0-9BCC-146943134195}" type="presParOf" srcId="{11FC4412-C66F-40EF-BB06-C1EC65DA7055}" destId="{CAD3035E-A725-4500-9974-E0790A7C1FE8}" srcOrd="15" destOrd="0" presId="urn:microsoft.com/office/officeart/2005/8/layout/cycle8"/>
    <dgm:cxn modelId="{D393CB2E-9499-4385-974D-B3FF7C0E929E}" type="presParOf" srcId="{11FC4412-C66F-40EF-BB06-C1EC65DA7055}" destId="{C545C800-1AAB-4CEE-9398-F195CECE080A}" srcOrd="16" destOrd="0" presId="urn:microsoft.com/office/officeart/2005/8/layout/cycle8"/>
    <dgm:cxn modelId="{0214691B-72A3-4264-894A-F140683C7D8A}" type="presParOf" srcId="{11FC4412-C66F-40EF-BB06-C1EC65DA7055}" destId="{725A6DC0-623A-479A-BA9A-6C070F43ACEA}" srcOrd="17" destOrd="0" presId="urn:microsoft.com/office/officeart/2005/8/layout/cycle8"/>
    <dgm:cxn modelId="{628CB818-DC86-45EC-97E0-1F7648180FDF}" type="presParOf" srcId="{11FC4412-C66F-40EF-BB06-C1EC65DA7055}" destId="{888834DA-DB7C-4D98-91C1-B42048C387CD}" srcOrd="18" destOrd="0" presId="urn:microsoft.com/office/officeart/2005/8/layout/cycle8"/>
    <dgm:cxn modelId="{9E3C61D0-11C4-43E4-ADEC-3550EDCD7BE9}" type="presParOf" srcId="{11FC4412-C66F-40EF-BB06-C1EC65DA7055}" destId="{4F0EA81A-3DFC-42A0-B2A5-8E5EA06157F5}" srcOrd="19" destOrd="0" presId="urn:microsoft.com/office/officeart/2005/8/layout/cycle8"/>
    <dgm:cxn modelId="{24E3E41E-D583-4026-8B81-1EC9194914CE}" type="presParOf" srcId="{11FC4412-C66F-40EF-BB06-C1EC65DA7055}" destId="{E3446DE0-3FD1-4D07-B9C9-095829570FC7}" srcOrd="20" destOrd="0" presId="urn:microsoft.com/office/officeart/2005/8/layout/cycle8"/>
    <dgm:cxn modelId="{9268FFC6-D757-4A72-B7CB-EA8221578037}" type="presParOf" srcId="{11FC4412-C66F-40EF-BB06-C1EC65DA7055}" destId="{9B7158CA-8492-4B8D-86DE-E1DDD30B96A7}" srcOrd="21" destOrd="0" presId="urn:microsoft.com/office/officeart/2005/8/layout/cycle8"/>
    <dgm:cxn modelId="{FAA6AC0C-A67E-4DE3-AC5F-2025B5D9BF80}" type="presParOf" srcId="{11FC4412-C66F-40EF-BB06-C1EC65DA7055}" destId="{2373536E-BA87-4530-8525-AE345364127B}" srcOrd="22" destOrd="0" presId="urn:microsoft.com/office/officeart/2005/8/layout/cycle8"/>
    <dgm:cxn modelId="{EF2C6125-D5A4-4728-98D3-BCC22CE85DA7}" type="presParOf" srcId="{11FC4412-C66F-40EF-BB06-C1EC65DA7055}" destId="{6152D897-814E-4868-A952-954D8F5F77F8}" srcOrd="23" destOrd="0" presId="urn:microsoft.com/office/officeart/2005/8/layout/cycle8"/>
    <dgm:cxn modelId="{4AE820AD-2261-4A29-A44C-22F34386DB76}" type="presParOf" srcId="{11FC4412-C66F-40EF-BB06-C1EC65DA7055}" destId="{7978F602-392E-43CE-AAD1-A2AC9C3FA1F0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AC3970-62E7-4ACC-9F19-F29D0A42A193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E4E361E-B614-4A0C-AF7D-3FFE7C5E00A1}">
      <dgm:prSet phldrT="[Text]" custT="1"/>
      <dgm:spPr/>
      <dgm:t>
        <a:bodyPr/>
        <a:lstStyle/>
        <a:p>
          <a:r>
            <a:rPr lang="en-US" sz="16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System Clock</a:t>
          </a:r>
        </a:p>
      </dgm:t>
    </dgm:pt>
    <dgm:pt modelId="{9505DC70-B3A7-4DF5-A5AF-44D79B8A5920}" type="parTrans" cxnId="{DAA645E2-162C-4B31-BAB0-07C43066355F}">
      <dgm:prSet/>
      <dgm:spPr/>
      <dgm:t>
        <a:bodyPr/>
        <a:lstStyle/>
        <a:p>
          <a:endParaRPr lang="en-US"/>
        </a:p>
      </dgm:t>
    </dgm:pt>
    <dgm:pt modelId="{0BB8B02F-AA8C-4CCA-870F-C126617607E4}" type="sibTrans" cxnId="{DAA645E2-162C-4B31-BAB0-07C43066355F}">
      <dgm:prSet/>
      <dgm:spPr/>
      <dgm:t>
        <a:bodyPr/>
        <a:lstStyle/>
        <a:p>
          <a:endParaRPr lang="en-US"/>
        </a:p>
      </dgm:t>
    </dgm:pt>
    <dgm:pt modelId="{2E01B3F0-1BA8-4E53-B151-CEFA34F618AA}">
      <dgm:prSet phldrT="[Text]" custT="1"/>
      <dgm:spPr/>
      <dgm:t>
        <a:bodyPr/>
        <a:lstStyle/>
        <a:p>
          <a:r>
            <a:rPr lang="en-US" sz="1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Boot Drives</a:t>
          </a:r>
        </a:p>
      </dgm:t>
    </dgm:pt>
    <dgm:pt modelId="{7D6C6234-4A9E-48EC-828F-A1C5B64EF2CB}" type="parTrans" cxnId="{71DA7B00-6666-4E36-A11A-3445E41A4812}">
      <dgm:prSet/>
      <dgm:spPr/>
      <dgm:t>
        <a:bodyPr/>
        <a:lstStyle/>
        <a:p>
          <a:endParaRPr lang="en-US"/>
        </a:p>
      </dgm:t>
    </dgm:pt>
    <dgm:pt modelId="{E0223168-B60E-4E74-A870-3DB4015A94A1}" type="sibTrans" cxnId="{71DA7B00-6666-4E36-A11A-3445E41A4812}">
      <dgm:prSet/>
      <dgm:spPr/>
      <dgm:t>
        <a:bodyPr/>
        <a:lstStyle/>
        <a:p>
          <a:endParaRPr lang="en-US"/>
        </a:p>
      </dgm:t>
    </dgm:pt>
    <dgm:pt modelId="{BB23E163-3B65-4C62-972D-7E94056A2E17}">
      <dgm:prSet phldrT="[Text]" custT="1"/>
      <dgm:spPr/>
      <dgm:t>
        <a:bodyPr/>
        <a:lstStyle/>
        <a:p>
          <a:r>
            <a:rPr lang="en-US" sz="1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H/W Configuration</a:t>
          </a:r>
        </a:p>
      </dgm:t>
    </dgm:pt>
    <dgm:pt modelId="{DE61489D-6BFE-4DFF-9834-7124239706E2}" type="parTrans" cxnId="{44AB1D95-F6CD-49C2-ACAA-E5ABB51189EB}">
      <dgm:prSet/>
      <dgm:spPr/>
      <dgm:t>
        <a:bodyPr/>
        <a:lstStyle/>
        <a:p>
          <a:endParaRPr lang="en-US"/>
        </a:p>
      </dgm:t>
    </dgm:pt>
    <dgm:pt modelId="{A4770642-3A78-418A-82F2-52DC9EE44852}" type="sibTrans" cxnId="{44AB1D95-F6CD-49C2-ACAA-E5ABB51189EB}">
      <dgm:prSet/>
      <dgm:spPr/>
      <dgm:t>
        <a:bodyPr/>
        <a:lstStyle/>
        <a:p>
          <a:endParaRPr lang="en-US"/>
        </a:p>
      </dgm:t>
    </dgm:pt>
    <dgm:pt modelId="{E0C53A06-913F-454A-AD9D-D6762E7837BF}">
      <dgm:prSet phldrT="[Text]" custT="1"/>
      <dgm:spPr/>
      <dgm:t>
        <a:bodyPr/>
        <a:lstStyle/>
        <a:p>
          <a:r>
            <a:rPr lang="en-US" sz="1400" b="1" dirty="0">
              <a:latin typeface="Times New Roman" pitchFamily="18" charset="0"/>
              <a:cs typeface="Times New Roman" pitchFamily="18" charset="0"/>
            </a:rPr>
            <a:t>Enable/Disable System Components</a:t>
          </a:r>
        </a:p>
      </dgm:t>
    </dgm:pt>
    <dgm:pt modelId="{6F0E5BA7-1C41-4F0F-B3A0-E282C37D0CE3}" type="parTrans" cxnId="{C516EF9A-FC77-4DE0-A484-FA16E53E33D6}">
      <dgm:prSet/>
      <dgm:spPr/>
      <dgm:t>
        <a:bodyPr/>
        <a:lstStyle/>
        <a:p>
          <a:endParaRPr lang="en-US"/>
        </a:p>
      </dgm:t>
    </dgm:pt>
    <dgm:pt modelId="{92BCA861-7EB0-40B5-A448-2DE0B4DFA1B1}" type="sibTrans" cxnId="{C516EF9A-FC77-4DE0-A484-FA16E53E33D6}">
      <dgm:prSet/>
      <dgm:spPr/>
      <dgm:t>
        <a:bodyPr/>
        <a:lstStyle/>
        <a:p>
          <a:endParaRPr lang="en-US"/>
        </a:p>
      </dgm:t>
    </dgm:pt>
    <dgm:pt modelId="{B1ECCBF1-DDB7-4A92-97D7-13F9679B9F78}">
      <dgm:prSet phldrT="[Text]" custT="1"/>
      <dgm:spPr/>
      <dgm:t>
        <a:bodyPr/>
        <a:lstStyle/>
        <a:p>
          <a:r>
            <a:rPr lang="en-US" sz="1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Secured Access</a:t>
          </a:r>
        </a:p>
      </dgm:t>
    </dgm:pt>
    <dgm:pt modelId="{4A517429-2B92-432F-9CFB-ABAA193C5649}" type="parTrans" cxnId="{3256EB74-64B6-409E-8FF1-1CEB2B4114E2}">
      <dgm:prSet/>
      <dgm:spPr/>
      <dgm:t>
        <a:bodyPr/>
        <a:lstStyle/>
        <a:p>
          <a:endParaRPr lang="en-US"/>
        </a:p>
      </dgm:t>
    </dgm:pt>
    <dgm:pt modelId="{0178EC04-13CE-4444-8DDF-990EA2E7A66C}" type="sibTrans" cxnId="{3256EB74-64B6-409E-8FF1-1CEB2B4114E2}">
      <dgm:prSet/>
      <dgm:spPr/>
      <dgm:t>
        <a:bodyPr/>
        <a:lstStyle/>
        <a:p>
          <a:endParaRPr lang="en-US"/>
        </a:p>
      </dgm:t>
    </dgm:pt>
    <dgm:pt modelId="{6515E671-5F6B-4B3F-86A5-AEDC2015301A}" type="pres">
      <dgm:prSet presAssocID="{CCAC3970-62E7-4ACC-9F19-F29D0A42A193}" presName="cycle" presStyleCnt="0">
        <dgm:presLayoutVars>
          <dgm:dir/>
          <dgm:resizeHandles val="exact"/>
        </dgm:presLayoutVars>
      </dgm:prSet>
      <dgm:spPr/>
    </dgm:pt>
    <dgm:pt modelId="{74E54BE4-8EF4-4527-8973-C1B4F48C9D09}" type="pres">
      <dgm:prSet presAssocID="{1E4E361E-B614-4A0C-AF7D-3FFE7C5E00A1}" presName="node" presStyleLbl="node1" presStyleIdx="0" presStyleCnt="5" custScaleX="119127" custScaleY="105179" custRadScaleRad="100063" custRadScaleInc="2521">
        <dgm:presLayoutVars>
          <dgm:bulletEnabled val="1"/>
        </dgm:presLayoutVars>
      </dgm:prSet>
      <dgm:spPr/>
    </dgm:pt>
    <dgm:pt modelId="{70BAE88C-CAE1-4AA2-9771-3D81890C67A2}" type="pres">
      <dgm:prSet presAssocID="{0BB8B02F-AA8C-4CCA-870F-C126617607E4}" presName="sibTrans" presStyleLbl="sibTrans2D1" presStyleIdx="0" presStyleCnt="5"/>
      <dgm:spPr/>
    </dgm:pt>
    <dgm:pt modelId="{E445D697-8B9F-4261-83D5-CDDA225E2E2F}" type="pres">
      <dgm:prSet presAssocID="{0BB8B02F-AA8C-4CCA-870F-C126617607E4}" presName="connectorText" presStyleLbl="sibTrans2D1" presStyleIdx="0" presStyleCnt="5"/>
      <dgm:spPr/>
    </dgm:pt>
    <dgm:pt modelId="{34F880AF-4F38-43A4-A52A-010101DFB30A}" type="pres">
      <dgm:prSet presAssocID="{2E01B3F0-1BA8-4E53-B151-CEFA34F618AA}" presName="node" presStyleLbl="node1" presStyleIdx="1" presStyleCnt="5" custScaleX="114540" custScaleY="112159">
        <dgm:presLayoutVars>
          <dgm:bulletEnabled val="1"/>
        </dgm:presLayoutVars>
      </dgm:prSet>
      <dgm:spPr/>
    </dgm:pt>
    <dgm:pt modelId="{84BFF6A4-8701-4A6F-9A27-2EACDCF083AF}" type="pres">
      <dgm:prSet presAssocID="{E0223168-B60E-4E74-A870-3DB4015A94A1}" presName="sibTrans" presStyleLbl="sibTrans2D1" presStyleIdx="1" presStyleCnt="5"/>
      <dgm:spPr/>
    </dgm:pt>
    <dgm:pt modelId="{45BADABE-97A4-48E7-A7C3-E35FFAB8B8E7}" type="pres">
      <dgm:prSet presAssocID="{E0223168-B60E-4E74-A870-3DB4015A94A1}" presName="connectorText" presStyleLbl="sibTrans2D1" presStyleIdx="1" presStyleCnt="5"/>
      <dgm:spPr/>
    </dgm:pt>
    <dgm:pt modelId="{0F2BCE63-0596-4BB0-B3C9-E0F4FAF5CB91}" type="pres">
      <dgm:prSet presAssocID="{BB23E163-3B65-4C62-972D-7E94056A2E17}" presName="node" presStyleLbl="node1" presStyleIdx="2" presStyleCnt="5" custScaleX="111387" custScaleY="104806">
        <dgm:presLayoutVars>
          <dgm:bulletEnabled val="1"/>
        </dgm:presLayoutVars>
      </dgm:prSet>
      <dgm:spPr/>
    </dgm:pt>
    <dgm:pt modelId="{20456557-3536-4A03-A3BD-7EBFE8819B4D}" type="pres">
      <dgm:prSet presAssocID="{A4770642-3A78-418A-82F2-52DC9EE44852}" presName="sibTrans" presStyleLbl="sibTrans2D1" presStyleIdx="2" presStyleCnt="5"/>
      <dgm:spPr/>
    </dgm:pt>
    <dgm:pt modelId="{16BCEFB3-7932-4B9F-A7ED-2260656F6F79}" type="pres">
      <dgm:prSet presAssocID="{A4770642-3A78-418A-82F2-52DC9EE44852}" presName="connectorText" presStyleLbl="sibTrans2D1" presStyleIdx="2" presStyleCnt="5"/>
      <dgm:spPr/>
    </dgm:pt>
    <dgm:pt modelId="{4A81FE96-0CC4-4E80-80C5-5B8B9174CC0F}" type="pres">
      <dgm:prSet presAssocID="{E0C53A06-913F-454A-AD9D-D6762E7837BF}" presName="node" presStyleLbl="node1" presStyleIdx="3" presStyleCnt="5" custScaleX="116118" custScaleY="109603">
        <dgm:presLayoutVars>
          <dgm:bulletEnabled val="1"/>
        </dgm:presLayoutVars>
      </dgm:prSet>
      <dgm:spPr/>
    </dgm:pt>
    <dgm:pt modelId="{69EBB7CE-9F0F-4993-A52E-F20A20F96ADF}" type="pres">
      <dgm:prSet presAssocID="{92BCA861-7EB0-40B5-A448-2DE0B4DFA1B1}" presName="sibTrans" presStyleLbl="sibTrans2D1" presStyleIdx="3" presStyleCnt="5"/>
      <dgm:spPr/>
    </dgm:pt>
    <dgm:pt modelId="{03F3FB50-31F4-4818-B13D-C574F84C6A9B}" type="pres">
      <dgm:prSet presAssocID="{92BCA861-7EB0-40B5-A448-2DE0B4DFA1B1}" presName="connectorText" presStyleLbl="sibTrans2D1" presStyleIdx="3" presStyleCnt="5"/>
      <dgm:spPr/>
    </dgm:pt>
    <dgm:pt modelId="{8A9A1B3E-4288-4D49-9F75-6ED8CCF5C20D}" type="pres">
      <dgm:prSet presAssocID="{B1ECCBF1-DDB7-4A92-97D7-13F9679B9F78}" presName="node" presStyleLbl="node1" presStyleIdx="4" presStyleCnt="5" custScaleX="118363" custScaleY="109569">
        <dgm:presLayoutVars>
          <dgm:bulletEnabled val="1"/>
        </dgm:presLayoutVars>
      </dgm:prSet>
      <dgm:spPr/>
    </dgm:pt>
    <dgm:pt modelId="{2F16CC7B-1544-4614-9B96-125B158ABE86}" type="pres">
      <dgm:prSet presAssocID="{0178EC04-13CE-4444-8DDF-990EA2E7A66C}" presName="sibTrans" presStyleLbl="sibTrans2D1" presStyleIdx="4" presStyleCnt="5"/>
      <dgm:spPr/>
    </dgm:pt>
    <dgm:pt modelId="{FC234996-9AF9-45BC-83FF-05836F6EF7DC}" type="pres">
      <dgm:prSet presAssocID="{0178EC04-13CE-4444-8DDF-990EA2E7A66C}" presName="connectorText" presStyleLbl="sibTrans2D1" presStyleIdx="4" presStyleCnt="5"/>
      <dgm:spPr/>
    </dgm:pt>
  </dgm:ptLst>
  <dgm:cxnLst>
    <dgm:cxn modelId="{71DA7B00-6666-4E36-A11A-3445E41A4812}" srcId="{CCAC3970-62E7-4ACC-9F19-F29D0A42A193}" destId="{2E01B3F0-1BA8-4E53-B151-CEFA34F618AA}" srcOrd="1" destOrd="0" parTransId="{7D6C6234-4A9E-48EC-828F-A1C5B64EF2CB}" sibTransId="{E0223168-B60E-4E74-A870-3DB4015A94A1}"/>
    <dgm:cxn modelId="{B12A7B13-7BDE-4A68-97CF-CCBAFABFAFBC}" type="presOf" srcId="{E0223168-B60E-4E74-A870-3DB4015A94A1}" destId="{84BFF6A4-8701-4A6F-9A27-2EACDCF083AF}" srcOrd="0" destOrd="0" presId="urn:microsoft.com/office/officeart/2005/8/layout/cycle2"/>
    <dgm:cxn modelId="{1BD62918-9DCB-4576-9514-1BFA232B0D05}" type="presOf" srcId="{0BB8B02F-AA8C-4CCA-870F-C126617607E4}" destId="{E445D697-8B9F-4261-83D5-CDDA225E2E2F}" srcOrd="1" destOrd="0" presId="urn:microsoft.com/office/officeart/2005/8/layout/cycle2"/>
    <dgm:cxn modelId="{E5E54B2E-16C7-426C-B5C4-3A849A2D1844}" type="presOf" srcId="{A4770642-3A78-418A-82F2-52DC9EE44852}" destId="{20456557-3536-4A03-A3BD-7EBFE8819B4D}" srcOrd="0" destOrd="0" presId="urn:microsoft.com/office/officeart/2005/8/layout/cycle2"/>
    <dgm:cxn modelId="{16250733-0C56-4609-B6E5-2C338EED7F74}" type="presOf" srcId="{E0C53A06-913F-454A-AD9D-D6762E7837BF}" destId="{4A81FE96-0CC4-4E80-80C5-5B8B9174CC0F}" srcOrd="0" destOrd="0" presId="urn:microsoft.com/office/officeart/2005/8/layout/cycle2"/>
    <dgm:cxn modelId="{1263F43D-40AB-4E03-BEAF-AF803660E59F}" type="presOf" srcId="{0178EC04-13CE-4444-8DDF-990EA2E7A66C}" destId="{2F16CC7B-1544-4614-9B96-125B158ABE86}" srcOrd="0" destOrd="0" presId="urn:microsoft.com/office/officeart/2005/8/layout/cycle2"/>
    <dgm:cxn modelId="{4BF64966-0E40-4E0B-8EE7-D7EA0720C529}" type="presOf" srcId="{BB23E163-3B65-4C62-972D-7E94056A2E17}" destId="{0F2BCE63-0596-4BB0-B3C9-E0F4FAF5CB91}" srcOrd="0" destOrd="0" presId="urn:microsoft.com/office/officeart/2005/8/layout/cycle2"/>
    <dgm:cxn modelId="{7D66046C-AC95-4F07-B4DA-B35B04E48A87}" type="presOf" srcId="{E0223168-B60E-4E74-A870-3DB4015A94A1}" destId="{45BADABE-97A4-48E7-A7C3-E35FFAB8B8E7}" srcOrd="1" destOrd="0" presId="urn:microsoft.com/office/officeart/2005/8/layout/cycle2"/>
    <dgm:cxn modelId="{48AAFA6D-1563-423C-8F6F-05BCC5AAE4F8}" type="presOf" srcId="{CCAC3970-62E7-4ACC-9F19-F29D0A42A193}" destId="{6515E671-5F6B-4B3F-86A5-AEDC2015301A}" srcOrd="0" destOrd="0" presId="urn:microsoft.com/office/officeart/2005/8/layout/cycle2"/>
    <dgm:cxn modelId="{3256EB74-64B6-409E-8FF1-1CEB2B4114E2}" srcId="{CCAC3970-62E7-4ACC-9F19-F29D0A42A193}" destId="{B1ECCBF1-DDB7-4A92-97D7-13F9679B9F78}" srcOrd="4" destOrd="0" parTransId="{4A517429-2B92-432F-9CFB-ABAA193C5649}" sibTransId="{0178EC04-13CE-4444-8DDF-990EA2E7A66C}"/>
    <dgm:cxn modelId="{92D1F37D-ABBC-4FAF-B84A-D88479CE44BA}" type="presOf" srcId="{0BB8B02F-AA8C-4CCA-870F-C126617607E4}" destId="{70BAE88C-CAE1-4AA2-9771-3D81890C67A2}" srcOrd="0" destOrd="0" presId="urn:microsoft.com/office/officeart/2005/8/layout/cycle2"/>
    <dgm:cxn modelId="{EC134D87-46E1-44FF-9F75-8D259E73563B}" type="presOf" srcId="{2E01B3F0-1BA8-4E53-B151-CEFA34F618AA}" destId="{34F880AF-4F38-43A4-A52A-010101DFB30A}" srcOrd="0" destOrd="0" presId="urn:microsoft.com/office/officeart/2005/8/layout/cycle2"/>
    <dgm:cxn modelId="{D40BF08C-0EFC-405E-8A34-F3543EF5FFC3}" type="presOf" srcId="{92BCA861-7EB0-40B5-A448-2DE0B4DFA1B1}" destId="{03F3FB50-31F4-4818-B13D-C574F84C6A9B}" srcOrd="1" destOrd="0" presId="urn:microsoft.com/office/officeart/2005/8/layout/cycle2"/>
    <dgm:cxn modelId="{44AB1D95-F6CD-49C2-ACAA-E5ABB51189EB}" srcId="{CCAC3970-62E7-4ACC-9F19-F29D0A42A193}" destId="{BB23E163-3B65-4C62-972D-7E94056A2E17}" srcOrd="2" destOrd="0" parTransId="{DE61489D-6BFE-4DFF-9834-7124239706E2}" sibTransId="{A4770642-3A78-418A-82F2-52DC9EE44852}"/>
    <dgm:cxn modelId="{C516EF9A-FC77-4DE0-A484-FA16E53E33D6}" srcId="{CCAC3970-62E7-4ACC-9F19-F29D0A42A193}" destId="{E0C53A06-913F-454A-AD9D-D6762E7837BF}" srcOrd="3" destOrd="0" parTransId="{6F0E5BA7-1C41-4F0F-B3A0-E282C37D0CE3}" sibTransId="{92BCA861-7EB0-40B5-A448-2DE0B4DFA1B1}"/>
    <dgm:cxn modelId="{98E411A8-1660-4AF0-9E76-989D4B78724E}" type="presOf" srcId="{B1ECCBF1-DDB7-4A92-97D7-13F9679B9F78}" destId="{8A9A1B3E-4288-4D49-9F75-6ED8CCF5C20D}" srcOrd="0" destOrd="0" presId="urn:microsoft.com/office/officeart/2005/8/layout/cycle2"/>
    <dgm:cxn modelId="{3C6BDCB0-EC46-4749-9A13-FE8C78DAC93A}" type="presOf" srcId="{A4770642-3A78-418A-82F2-52DC9EE44852}" destId="{16BCEFB3-7932-4B9F-A7ED-2260656F6F79}" srcOrd="1" destOrd="0" presId="urn:microsoft.com/office/officeart/2005/8/layout/cycle2"/>
    <dgm:cxn modelId="{DAA645E2-162C-4B31-BAB0-07C43066355F}" srcId="{CCAC3970-62E7-4ACC-9F19-F29D0A42A193}" destId="{1E4E361E-B614-4A0C-AF7D-3FFE7C5E00A1}" srcOrd="0" destOrd="0" parTransId="{9505DC70-B3A7-4DF5-A5AF-44D79B8A5920}" sibTransId="{0BB8B02F-AA8C-4CCA-870F-C126617607E4}"/>
    <dgm:cxn modelId="{64922DE4-BCAC-4EA2-AD77-BDFBAD1904CC}" type="presOf" srcId="{0178EC04-13CE-4444-8DDF-990EA2E7A66C}" destId="{FC234996-9AF9-45BC-83FF-05836F6EF7DC}" srcOrd="1" destOrd="0" presId="urn:microsoft.com/office/officeart/2005/8/layout/cycle2"/>
    <dgm:cxn modelId="{73CEDCF2-9D0F-4B34-92EC-9C63D53A8C94}" type="presOf" srcId="{92BCA861-7EB0-40B5-A448-2DE0B4DFA1B1}" destId="{69EBB7CE-9F0F-4993-A52E-F20A20F96ADF}" srcOrd="0" destOrd="0" presId="urn:microsoft.com/office/officeart/2005/8/layout/cycle2"/>
    <dgm:cxn modelId="{61B79AF8-E08A-4304-85D6-DB2E38510662}" type="presOf" srcId="{1E4E361E-B614-4A0C-AF7D-3FFE7C5E00A1}" destId="{74E54BE4-8EF4-4527-8973-C1B4F48C9D09}" srcOrd="0" destOrd="0" presId="urn:microsoft.com/office/officeart/2005/8/layout/cycle2"/>
    <dgm:cxn modelId="{A8D929B7-D4C7-4482-8C45-C5EC0409E07C}" type="presParOf" srcId="{6515E671-5F6B-4B3F-86A5-AEDC2015301A}" destId="{74E54BE4-8EF4-4527-8973-C1B4F48C9D09}" srcOrd="0" destOrd="0" presId="urn:microsoft.com/office/officeart/2005/8/layout/cycle2"/>
    <dgm:cxn modelId="{79C4CBF1-ED89-43B2-A3B1-5C92658EF0C0}" type="presParOf" srcId="{6515E671-5F6B-4B3F-86A5-AEDC2015301A}" destId="{70BAE88C-CAE1-4AA2-9771-3D81890C67A2}" srcOrd="1" destOrd="0" presId="urn:microsoft.com/office/officeart/2005/8/layout/cycle2"/>
    <dgm:cxn modelId="{C803548C-B330-4DC8-A3E6-4463D7C640FB}" type="presParOf" srcId="{70BAE88C-CAE1-4AA2-9771-3D81890C67A2}" destId="{E445D697-8B9F-4261-83D5-CDDA225E2E2F}" srcOrd="0" destOrd="0" presId="urn:microsoft.com/office/officeart/2005/8/layout/cycle2"/>
    <dgm:cxn modelId="{607096ED-70CF-4893-8E79-08A7F1F04DFA}" type="presParOf" srcId="{6515E671-5F6B-4B3F-86A5-AEDC2015301A}" destId="{34F880AF-4F38-43A4-A52A-010101DFB30A}" srcOrd="2" destOrd="0" presId="urn:microsoft.com/office/officeart/2005/8/layout/cycle2"/>
    <dgm:cxn modelId="{AF19060C-6326-40E7-9EDA-064538F3CE16}" type="presParOf" srcId="{6515E671-5F6B-4B3F-86A5-AEDC2015301A}" destId="{84BFF6A4-8701-4A6F-9A27-2EACDCF083AF}" srcOrd="3" destOrd="0" presId="urn:microsoft.com/office/officeart/2005/8/layout/cycle2"/>
    <dgm:cxn modelId="{9D2E6C83-4E42-4925-B12B-42066941EC1F}" type="presParOf" srcId="{84BFF6A4-8701-4A6F-9A27-2EACDCF083AF}" destId="{45BADABE-97A4-48E7-A7C3-E35FFAB8B8E7}" srcOrd="0" destOrd="0" presId="urn:microsoft.com/office/officeart/2005/8/layout/cycle2"/>
    <dgm:cxn modelId="{F4542777-3746-4165-84C7-6BC79CA29F4C}" type="presParOf" srcId="{6515E671-5F6B-4B3F-86A5-AEDC2015301A}" destId="{0F2BCE63-0596-4BB0-B3C9-E0F4FAF5CB91}" srcOrd="4" destOrd="0" presId="urn:microsoft.com/office/officeart/2005/8/layout/cycle2"/>
    <dgm:cxn modelId="{0DF12134-8995-485B-A585-1CA010ED0D12}" type="presParOf" srcId="{6515E671-5F6B-4B3F-86A5-AEDC2015301A}" destId="{20456557-3536-4A03-A3BD-7EBFE8819B4D}" srcOrd="5" destOrd="0" presId="urn:microsoft.com/office/officeart/2005/8/layout/cycle2"/>
    <dgm:cxn modelId="{13FE9BA3-49BF-49B5-9CEA-FF59F6B2D073}" type="presParOf" srcId="{20456557-3536-4A03-A3BD-7EBFE8819B4D}" destId="{16BCEFB3-7932-4B9F-A7ED-2260656F6F79}" srcOrd="0" destOrd="0" presId="urn:microsoft.com/office/officeart/2005/8/layout/cycle2"/>
    <dgm:cxn modelId="{5DFEC6C3-CEE2-4A80-B449-1AA5C8C6DF3B}" type="presParOf" srcId="{6515E671-5F6B-4B3F-86A5-AEDC2015301A}" destId="{4A81FE96-0CC4-4E80-80C5-5B8B9174CC0F}" srcOrd="6" destOrd="0" presId="urn:microsoft.com/office/officeart/2005/8/layout/cycle2"/>
    <dgm:cxn modelId="{B48FC097-4309-4A88-B60B-A0B6DBC41E5C}" type="presParOf" srcId="{6515E671-5F6B-4B3F-86A5-AEDC2015301A}" destId="{69EBB7CE-9F0F-4993-A52E-F20A20F96ADF}" srcOrd="7" destOrd="0" presId="urn:microsoft.com/office/officeart/2005/8/layout/cycle2"/>
    <dgm:cxn modelId="{91D50C81-B5B2-46F8-A8F2-E2A0245BB52D}" type="presParOf" srcId="{69EBB7CE-9F0F-4993-A52E-F20A20F96ADF}" destId="{03F3FB50-31F4-4818-B13D-C574F84C6A9B}" srcOrd="0" destOrd="0" presId="urn:microsoft.com/office/officeart/2005/8/layout/cycle2"/>
    <dgm:cxn modelId="{7E30DA76-EC65-4323-BB9E-55B1F62FC53C}" type="presParOf" srcId="{6515E671-5F6B-4B3F-86A5-AEDC2015301A}" destId="{8A9A1B3E-4288-4D49-9F75-6ED8CCF5C20D}" srcOrd="8" destOrd="0" presId="urn:microsoft.com/office/officeart/2005/8/layout/cycle2"/>
    <dgm:cxn modelId="{4280E26F-72E4-41BB-9014-DC5D4EDDD01A}" type="presParOf" srcId="{6515E671-5F6B-4B3F-86A5-AEDC2015301A}" destId="{2F16CC7B-1544-4614-9B96-125B158ABE86}" srcOrd="9" destOrd="0" presId="urn:microsoft.com/office/officeart/2005/8/layout/cycle2"/>
    <dgm:cxn modelId="{ECB24668-9EED-4767-8E2C-042A4612D1EA}" type="presParOf" srcId="{2F16CC7B-1544-4614-9B96-125B158ABE86}" destId="{FC234996-9AF9-45BC-83FF-05836F6EF7D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6FC8E-8825-472E-BF96-27731E3397FD}">
      <dsp:nvSpPr>
        <dsp:cNvPr id="0" name=""/>
        <dsp:cNvSpPr/>
      </dsp:nvSpPr>
      <dsp:spPr>
        <a:xfrm>
          <a:off x="2776941" y="1836893"/>
          <a:ext cx="1310541" cy="13105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BYTES</a:t>
          </a:r>
        </a:p>
      </dsp:txBody>
      <dsp:txXfrm>
        <a:off x="2968865" y="2028817"/>
        <a:ext cx="926693" cy="926693"/>
      </dsp:txXfrm>
    </dsp:sp>
    <dsp:sp modelId="{4720B2E8-2D45-41F8-BD41-B4E7220C372C}">
      <dsp:nvSpPr>
        <dsp:cNvPr id="0" name=""/>
        <dsp:cNvSpPr/>
      </dsp:nvSpPr>
      <dsp:spPr>
        <a:xfrm rot="16200000">
          <a:off x="3293600" y="1360416"/>
          <a:ext cx="277222" cy="445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335184" y="1491117"/>
        <a:ext cx="194055" cy="267350"/>
      </dsp:txXfrm>
    </dsp:sp>
    <dsp:sp modelId="{564B3E7C-FE8A-4BD3-897D-3F2B0750FD74}">
      <dsp:nvSpPr>
        <dsp:cNvPr id="0" name=""/>
        <dsp:cNvSpPr/>
      </dsp:nvSpPr>
      <dsp:spPr>
        <a:xfrm>
          <a:off x="2776941" y="3290"/>
          <a:ext cx="1310541" cy="13105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KB</a:t>
          </a:r>
        </a:p>
      </dsp:txBody>
      <dsp:txXfrm>
        <a:off x="2968865" y="195214"/>
        <a:ext cx="926693" cy="926693"/>
      </dsp:txXfrm>
    </dsp:sp>
    <dsp:sp modelId="{E01A4BE9-8612-49FD-BA0E-D31D7722827B}">
      <dsp:nvSpPr>
        <dsp:cNvPr id="0" name=""/>
        <dsp:cNvSpPr/>
      </dsp:nvSpPr>
      <dsp:spPr>
        <a:xfrm>
          <a:off x="4202556" y="2269371"/>
          <a:ext cx="277222" cy="445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500215"/>
            <a:satOff val="0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02556" y="2358488"/>
        <a:ext cx="194055" cy="267350"/>
      </dsp:txXfrm>
    </dsp:sp>
    <dsp:sp modelId="{53853D30-8A2E-4F57-B9B1-952874724728}">
      <dsp:nvSpPr>
        <dsp:cNvPr id="0" name=""/>
        <dsp:cNvSpPr/>
      </dsp:nvSpPr>
      <dsp:spPr>
        <a:xfrm>
          <a:off x="4610544" y="1836893"/>
          <a:ext cx="1310541" cy="1310541"/>
        </a:xfrm>
        <a:prstGeom prst="ellipse">
          <a:avLst/>
        </a:prstGeom>
        <a:solidFill>
          <a:schemeClr val="accent4">
            <a:hueOff val="-1500215"/>
            <a:satOff val="0"/>
            <a:lumOff val="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MB</a:t>
          </a:r>
        </a:p>
      </dsp:txBody>
      <dsp:txXfrm>
        <a:off x="4802468" y="2028817"/>
        <a:ext cx="926693" cy="926693"/>
      </dsp:txXfrm>
    </dsp:sp>
    <dsp:sp modelId="{FF8A7ED6-AF41-433A-AB56-D3A2A90EF424}">
      <dsp:nvSpPr>
        <dsp:cNvPr id="0" name=""/>
        <dsp:cNvSpPr/>
      </dsp:nvSpPr>
      <dsp:spPr>
        <a:xfrm rot="5400000">
          <a:off x="3293600" y="3178327"/>
          <a:ext cx="277222" cy="445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000431"/>
            <a:satOff val="0"/>
            <a:lumOff val="10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335184" y="3225861"/>
        <a:ext cx="194055" cy="267350"/>
      </dsp:txXfrm>
    </dsp:sp>
    <dsp:sp modelId="{56FB3B3B-3C12-4158-BE92-103E24CE4F06}">
      <dsp:nvSpPr>
        <dsp:cNvPr id="0" name=""/>
        <dsp:cNvSpPr/>
      </dsp:nvSpPr>
      <dsp:spPr>
        <a:xfrm>
          <a:off x="2776941" y="3670496"/>
          <a:ext cx="1310541" cy="1310541"/>
        </a:xfrm>
        <a:prstGeom prst="ellipse">
          <a:avLst/>
        </a:prstGeom>
        <a:solidFill>
          <a:schemeClr val="accent4">
            <a:hueOff val="-3000431"/>
            <a:satOff val="0"/>
            <a:lumOff val="10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GB</a:t>
          </a:r>
        </a:p>
      </dsp:txBody>
      <dsp:txXfrm>
        <a:off x="2968865" y="3862420"/>
        <a:ext cx="926693" cy="926693"/>
      </dsp:txXfrm>
    </dsp:sp>
    <dsp:sp modelId="{B3FD1B92-1ED9-44A8-A411-EBF99760D965}">
      <dsp:nvSpPr>
        <dsp:cNvPr id="0" name=""/>
        <dsp:cNvSpPr/>
      </dsp:nvSpPr>
      <dsp:spPr>
        <a:xfrm rot="10800000">
          <a:off x="2384645" y="2269371"/>
          <a:ext cx="277222" cy="445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500646"/>
            <a:satOff val="0"/>
            <a:lumOff val="1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7812" y="2358488"/>
        <a:ext cx="194055" cy="267350"/>
      </dsp:txXfrm>
    </dsp:sp>
    <dsp:sp modelId="{BEE2D059-F85B-4F8C-8FFC-54F672E4C056}">
      <dsp:nvSpPr>
        <dsp:cNvPr id="0" name=""/>
        <dsp:cNvSpPr/>
      </dsp:nvSpPr>
      <dsp:spPr>
        <a:xfrm>
          <a:off x="943338" y="1836893"/>
          <a:ext cx="1310541" cy="1310541"/>
        </a:xfrm>
        <a:prstGeom prst="ellipse">
          <a:avLst/>
        </a:prstGeom>
        <a:solidFill>
          <a:schemeClr val="accent4">
            <a:hueOff val="-4500646"/>
            <a:satOff val="0"/>
            <a:lumOff val="1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TB</a:t>
          </a:r>
        </a:p>
      </dsp:txBody>
      <dsp:txXfrm>
        <a:off x="1135262" y="2028817"/>
        <a:ext cx="926693" cy="926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34292-5181-4569-B74E-4FAABC12EBFA}">
      <dsp:nvSpPr>
        <dsp:cNvPr id="0" name=""/>
        <dsp:cNvSpPr/>
      </dsp:nvSpPr>
      <dsp:spPr>
        <a:xfrm>
          <a:off x="3177106" y="2096986"/>
          <a:ext cx="1494658" cy="1494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Data</a:t>
          </a:r>
        </a:p>
      </dsp:txBody>
      <dsp:txXfrm>
        <a:off x="3395994" y="2315874"/>
        <a:ext cx="1056882" cy="1056882"/>
      </dsp:txXfrm>
    </dsp:sp>
    <dsp:sp modelId="{2F1CBC84-A344-4B40-B9F3-E981AA2C2EB5}">
      <dsp:nvSpPr>
        <dsp:cNvPr id="0" name=""/>
        <dsp:cNvSpPr/>
      </dsp:nvSpPr>
      <dsp:spPr>
        <a:xfrm rot="16200000">
          <a:off x="3765474" y="1551965"/>
          <a:ext cx="317923" cy="508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813163" y="1701291"/>
        <a:ext cx="222546" cy="304909"/>
      </dsp:txXfrm>
    </dsp:sp>
    <dsp:sp modelId="{1676CBB2-8ADE-4CD8-87AD-3AAA87738880}">
      <dsp:nvSpPr>
        <dsp:cNvPr id="0" name=""/>
        <dsp:cNvSpPr/>
      </dsp:nvSpPr>
      <dsp:spPr>
        <a:xfrm>
          <a:off x="3177106" y="2473"/>
          <a:ext cx="1494658" cy="14946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CD(720 MB)</a:t>
          </a:r>
        </a:p>
      </dsp:txBody>
      <dsp:txXfrm>
        <a:off x="3395994" y="221361"/>
        <a:ext cx="1056882" cy="1056882"/>
      </dsp:txXfrm>
    </dsp:sp>
    <dsp:sp modelId="{520470A1-5CA4-469F-B9B2-F13438741ED3}">
      <dsp:nvSpPr>
        <dsp:cNvPr id="0" name=""/>
        <dsp:cNvSpPr/>
      </dsp:nvSpPr>
      <dsp:spPr>
        <a:xfrm rot="19800000">
          <a:off x="4664632" y="2071094"/>
          <a:ext cx="317923" cy="508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671021" y="2196575"/>
        <a:ext cx="222546" cy="304909"/>
      </dsp:txXfrm>
    </dsp:sp>
    <dsp:sp modelId="{31332DD8-860C-4B4A-B7C2-84CF28FDAF30}">
      <dsp:nvSpPr>
        <dsp:cNvPr id="0" name=""/>
        <dsp:cNvSpPr/>
      </dsp:nvSpPr>
      <dsp:spPr>
        <a:xfrm>
          <a:off x="4991008" y="1049730"/>
          <a:ext cx="1494658" cy="149465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DVD(4.5 GB)</a:t>
          </a:r>
        </a:p>
      </dsp:txBody>
      <dsp:txXfrm>
        <a:off x="5209896" y="1268618"/>
        <a:ext cx="1056882" cy="1056882"/>
      </dsp:txXfrm>
    </dsp:sp>
    <dsp:sp modelId="{D845753D-3495-4B2A-854E-15CDEF148C92}">
      <dsp:nvSpPr>
        <dsp:cNvPr id="0" name=""/>
        <dsp:cNvSpPr/>
      </dsp:nvSpPr>
      <dsp:spPr>
        <a:xfrm rot="1800000">
          <a:off x="4664632" y="3109353"/>
          <a:ext cx="317923" cy="508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671021" y="3187146"/>
        <a:ext cx="222546" cy="304909"/>
      </dsp:txXfrm>
    </dsp:sp>
    <dsp:sp modelId="{94EF5781-B254-4405-8066-96804280720A}">
      <dsp:nvSpPr>
        <dsp:cNvPr id="0" name=""/>
        <dsp:cNvSpPr/>
      </dsp:nvSpPr>
      <dsp:spPr>
        <a:xfrm>
          <a:off x="4991008" y="3144243"/>
          <a:ext cx="1494658" cy="149465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MP3 SONG(4 MB)</a:t>
          </a:r>
        </a:p>
      </dsp:txBody>
      <dsp:txXfrm>
        <a:off x="5209896" y="3363131"/>
        <a:ext cx="1056882" cy="1056882"/>
      </dsp:txXfrm>
    </dsp:sp>
    <dsp:sp modelId="{67EF04E4-F1C8-4A82-8588-459DB9629C39}">
      <dsp:nvSpPr>
        <dsp:cNvPr id="0" name=""/>
        <dsp:cNvSpPr/>
      </dsp:nvSpPr>
      <dsp:spPr>
        <a:xfrm rot="5400000">
          <a:off x="3765474" y="3628482"/>
          <a:ext cx="317923" cy="508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813163" y="3682431"/>
        <a:ext cx="222546" cy="304909"/>
      </dsp:txXfrm>
    </dsp:sp>
    <dsp:sp modelId="{DE053DFD-CD81-411F-B100-138F64CC1693}">
      <dsp:nvSpPr>
        <dsp:cNvPr id="0" name=""/>
        <dsp:cNvSpPr/>
      </dsp:nvSpPr>
      <dsp:spPr>
        <a:xfrm>
          <a:off x="3177106" y="4191499"/>
          <a:ext cx="1494658" cy="149465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 PAGE(3 MB)</a:t>
          </a:r>
        </a:p>
      </dsp:txBody>
      <dsp:txXfrm>
        <a:off x="3395994" y="4410387"/>
        <a:ext cx="1056882" cy="1056882"/>
      </dsp:txXfrm>
    </dsp:sp>
    <dsp:sp modelId="{2716DD6A-8AB1-428F-B713-DB6E2003B01D}">
      <dsp:nvSpPr>
        <dsp:cNvPr id="0" name=""/>
        <dsp:cNvSpPr/>
      </dsp:nvSpPr>
      <dsp:spPr>
        <a:xfrm rot="9000000">
          <a:off x="2866316" y="3109353"/>
          <a:ext cx="317923" cy="508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955304" y="3187146"/>
        <a:ext cx="222546" cy="304909"/>
      </dsp:txXfrm>
    </dsp:sp>
    <dsp:sp modelId="{80301AE0-14B9-47AE-9E51-24F9825EF72F}">
      <dsp:nvSpPr>
        <dsp:cNvPr id="0" name=""/>
        <dsp:cNvSpPr/>
      </dsp:nvSpPr>
      <dsp:spPr>
        <a:xfrm>
          <a:off x="1363205" y="3144243"/>
          <a:ext cx="1494658" cy="149465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MOVIE(500 MB/ 4 GB)</a:t>
          </a:r>
        </a:p>
      </dsp:txBody>
      <dsp:txXfrm>
        <a:off x="1582093" y="3363131"/>
        <a:ext cx="1056882" cy="1056882"/>
      </dsp:txXfrm>
    </dsp:sp>
    <dsp:sp modelId="{72FD79D8-B7F9-46E8-A302-2D413444D1C1}">
      <dsp:nvSpPr>
        <dsp:cNvPr id="0" name=""/>
        <dsp:cNvSpPr/>
      </dsp:nvSpPr>
      <dsp:spPr>
        <a:xfrm rot="12600000">
          <a:off x="2866316" y="2071094"/>
          <a:ext cx="317923" cy="508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955304" y="2196575"/>
        <a:ext cx="222546" cy="304909"/>
      </dsp:txXfrm>
    </dsp:sp>
    <dsp:sp modelId="{B3661654-B070-4820-8107-2B5D98A79305}">
      <dsp:nvSpPr>
        <dsp:cNvPr id="0" name=""/>
        <dsp:cNvSpPr/>
      </dsp:nvSpPr>
      <dsp:spPr>
        <a:xfrm>
          <a:off x="1363205" y="1049730"/>
          <a:ext cx="1494658" cy="14946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HARD DISK(128 GB)</a:t>
          </a:r>
        </a:p>
      </dsp:txBody>
      <dsp:txXfrm>
        <a:off x="1582093" y="1268618"/>
        <a:ext cx="1056882" cy="1056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B5EB8-C0BC-4C8C-AEE9-14128FFF1D2E}">
      <dsp:nvSpPr>
        <dsp:cNvPr id="0" name=""/>
        <dsp:cNvSpPr/>
      </dsp:nvSpPr>
      <dsp:spPr>
        <a:xfrm>
          <a:off x="1618234" y="323214"/>
          <a:ext cx="4386110" cy="4386110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Address</a:t>
          </a:r>
          <a:r>
            <a:rPr lang="en-US" sz="2000" b="1" kern="1200" baseline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b="1" kern="1200" baseline="0" dirty="0" err="1">
              <a:latin typeface="Times New Roman" pitchFamily="18" charset="0"/>
              <a:cs typeface="Times New Roman" pitchFamily="18" charset="0"/>
            </a:rPr>
            <a:t>upto</a:t>
          </a:r>
          <a:r>
            <a:rPr lang="en-US" sz="2000" b="1" kern="1200" baseline="0" dirty="0">
              <a:latin typeface="Times New Roman" pitchFamily="18" charset="0"/>
              <a:cs typeface="Times New Roman" pitchFamily="18" charset="0"/>
            </a:rPr>
            <a:t> 4 GB RAM</a:t>
          </a:r>
          <a:endParaRPr lang="en-US" sz="2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906321" y="1060498"/>
        <a:ext cx="1409821" cy="939880"/>
      </dsp:txXfrm>
    </dsp:sp>
    <dsp:sp modelId="{ED21008E-4B76-4FDF-B8FD-5EB2368E1112}">
      <dsp:nvSpPr>
        <dsp:cNvPr id="0" name=""/>
        <dsp:cNvSpPr/>
      </dsp:nvSpPr>
      <dsp:spPr>
        <a:xfrm>
          <a:off x="1655829" y="440177"/>
          <a:ext cx="4386110" cy="4386110"/>
        </a:xfrm>
        <a:prstGeom prst="pie">
          <a:avLst>
            <a:gd name="adj1" fmla="val 20520000"/>
            <a:gd name="adj2" fmla="val 3240000"/>
          </a:avLst>
        </a:prstGeom>
        <a:solidFill>
          <a:schemeClr val="accent2">
            <a:hueOff val="-381374"/>
            <a:satOff val="0"/>
            <a:lumOff val="-3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Slower and Less Secure</a:t>
          </a:r>
        </a:p>
      </dsp:txBody>
      <dsp:txXfrm>
        <a:off x="4480693" y="2444212"/>
        <a:ext cx="1305389" cy="1044312"/>
      </dsp:txXfrm>
    </dsp:sp>
    <dsp:sp modelId="{029DF054-4EDE-42E3-B675-07EBDD18A515}">
      <dsp:nvSpPr>
        <dsp:cNvPr id="0" name=""/>
        <dsp:cNvSpPr/>
      </dsp:nvSpPr>
      <dsp:spPr>
        <a:xfrm>
          <a:off x="1556619" y="512235"/>
          <a:ext cx="4386110" cy="4386110"/>
        </a:xfrm>
        <a:prstGeom prst="pie">
          <a:avLst>
            <a:gd name="adj1" fmla="val 3240000"/>
            <a:gd name="adj2" fmla="val 7560000"/>
          </a:avLst>
        </a:prstGeom>
        <a:solidFill>
          <a:schemeClr val="accent2">
            <a:hueOff val="-762749"/>
            <a:satOff val="0"/>
            <a:lumOff val="-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Limited Processing</a:t>
          </a:r>
        </a:p>
      </dsp:txBody>
      <dsp:txXfrm>
        <a:off x="3123087" y="3592955"/>
        <a:ext cx="1253174" cy="1148743"/>
      </dsp:txXfrm>
    </dsp:sp>
    <dsp:sp modelId="{FA1B4F7C-9D9A-40C9-B4AA-20BF8BA62D1B}">
      <dsp:nvSpPr>
        <dsp:cNvPr id="0" name=""/>
        <dsp:cNvSpPr/>
      </dsp:nvSpPr>
      <dsp:spPr>
        <a:xfrm>
          <a:off x="1457410" y="440177"/>
          <a:ext cx="4386110" cy="4386110"/>
        </a:xfrm>
        <a:prstGeom prst="pie">
          <a:avLst>
            <a:gd name="adj1" fmla="val 7560000"/>
            <a:gd name="adj2" fmla="val 11880000"/>
          </a:avLst>
        </a:prstGeom>
        <a:solidFill>
          <a:schemeClr val="accent2">
            <a:hueOff val="-1144123"/>
            <a:satOff val="0"/>
            <a:lumOff val="-1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Cheaper</a:t>
          </a:r>
        </a:p>
      </dsp:txBody>
      <dsp:txXfrm>
        <a:off x="1713266" y="2444212"/>
        <a:ext cx="1305389" cy="1044312"/>
      </dsp:txXfrm>
    </dsp:sp>
    <dsp:sp modelId="{F7262982-3980-4032-B4FC-2E84C8838D23}">
      <dsp:nvSpPr>
        <dsp:cNvPr id="0" name=""/>
        <dsp:cNvSpPr/>
      </dsp:nvSpPr>
      <dsp:spPr>
        <a:xfrm>
          <a:off x="1495005" y="323214"/>
          <a:ext cx="4386110" cy="4386110"/>
        </a:xfrm>
        <a:prstGeom prst="pie">
          <a:avLst>
            <a:gd name="adj1" fmla="val 11880000"/>
            <a:gd name="adj2" fmla="val 16200000"/>
          </a:avLst>
        </a:prstGeom>
        <a:solidFill>
          <a:schemeClr val="accent2">
            <a:hueOff val="-1525497"/>
            <a:satOff val="0"/>
            <a:lumOff val="-14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itchFamily="18" charset="0"/>
              <a:cs typeface="Times New Roman" pitchFamily="18" charset="0"/>
            </a:rPr>
            <a:t>Requires More Time to Process and Response</a:t>
          </a:r>
        </a:p>
      </dsp:txBody>
      <dsp:txXfrm>
        <a:off x="2183206" y="1060498"/>
        <a:ext cx="1409821" cy="939880"/>
      </dsp:txXfrm>
    </dsp:sp>
    <dsp:sp modelId="{D3C9F099-1C6A-4905-9006-E3771F885DFC}">
      <dsp:nvSpPr>
        <dsp:cNvPr id="0" name=""/>
        <dsp:cNvSpPr/>
      </dsp:nvSpPr>
      <dsp:spPr>
        <a:xfrm>
          <a:off x="1346506" y="51693"/>
          <a:ext cx="4929152" cy="4929152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9514-A743-4665-828C-D8192A156AC3}">
      <dsp:nvSpPr>
        <dsp:cNvPr id="0" name=""/>
        <dsp:cNvSpPr/>
      </dsp:nvSpPr>
      <dsp:spPr>
        <a:xfrm>
          <a:off x="1384611" y="168617"/>
          <a:ext cx="4929152" cy="4929152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-381374"/>
            <a:satOff val="0"/>
            <a:lumOff val="-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73222-68A4-4754-BF77-127E639A0A6C}">
      <dsp:nvSpPr>
        <dsp:cNvPr id="0" name=""/>
        <dsp:cNvSpPr/>
      </dsp:nvSpPr>
      <dsp:spPr>
        <a:xfrm>
          <a:off x="1285098" y="240895"/>
          <a:ext cx="4929152" cy="4929152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-762749"/>
            <a:satOff val="0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1D98B-56EC-460B-87FE-0196977FCCE4}">
      <dsp:nvSpPr>
        <dsp:cNvPr id="0" name=""/>
        <dsp:cNvSpPr/>
      </dsp:nvSpPr>
      <dsp:spPr>
        <a:xfrm>
          <a:off x="1185585" y="168617"/>
          <a:ext cx="4929152" cy="4929152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-1144123"/>
            <a:satOff val="0"/>
            <a:lumOff val="-10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02515-BBCA-4596-8885-E71FD9CD390E}">
      <dsp:nvSpPr>
        <dsp:cNvPr id="0" name=""/>
        <dsp:cNvSpPr/>
      </dsp:nvSpPr>
      <dsp:spPr>
        <a:xfrm>
          <a:off x="1223690" y="51693"/>
          <a:ext cx="4929152" cy="4929152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-1525497"/>
            <a:satOff val="0"/>
            <a:lumOff val="-1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2D947-107F-487E-A194-78F2C0570EBF}">
      <dsp:nvSpPr>
        <dsp:cNvPr id="0" name=""/>
        <dsp:cNvSpPr/>
      </dsp:nvSpPr>
      <dsp:spPr>
        <a:xfrm>
          <a:off x="1207856" y="320925"/>
          <a:ext cx="4355043" cy="4355043"/>
        </a:xfrm>
        <a:prstGeom prst="pie">
          <a:avLst>
            <a:gd name="adj1" fmla="val 16200000"/>
            <a:gd name="adj2" fmla="val 2052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Address </a:t>
          </a:r>
          <a:r>
            <a:rPr lang="en-US" sz="2000" b="1" kern="1200" dirty="0" err="1">
              <a:latin typeface="Times New Roman" pitchFamily="18" charset="0"/>
              <a:cs typeface="Times New Roman" pitchFamily="18" charset="0"/>
            </a:rPr>
            <a:t>upto</a:t>
          </a: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 16 </a:t>
          </a:r>
          <a:r>
            <a:rPr lang="en-US" sz="2000" b="1" kern="1200" dirty="0" err="1">
              <a:latin typeface="Times New Roman" pitchFamily="18" charset="0"/>
              <a:cs typeface="Times New Roman" pitchFamily="18" charset="0"/>
            </a:rPr>
            <a:t>Exabytes</a:t>
          </a: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 of RAM</a:t>
          </a:r>
        </a:p>
      </dsp:txBody>
      <dsp:txXfrm>
        <a:off x="3479737" y="1052987"/>
        <a:ext cx="1399835" cy="933223"/>
      </dsp:txXfrm>
    </dsp:sp>
    <dsp:sp modelId="{D2D2E656-7C26-4E82-A694-D56B84AA2741}">
      <dsp:nvSpPr>
        <dsp:cNvPr id="0" name=""/>
        <dsp:cNvSpPr/>
      </dsp:nvSpPr>
      <dsp:spPr>
        <a:xfrm>
          <a:off x="1245185" y="437059"/>
          <a:ext cx="4355043" cy="4355043"/>
        </a:xfrm>
        <a:prstGeom prst="pie">
          <a:avLst>
            <a:gd name="adj1" fmla="val 20520000"/>
            <a:gd name="adj2" fmla="val 3240000"/>
          </a:avLst>
        </a:prstGeom>
        <a:solidFill>
          <a:schemeClr val="accent4">
            <a:hueOff val="-1125162"/>
            <a:satOff val="0"/>
            <a:lumOff val="4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Faster and More Secure</a:t>
          </a:r>
          <a:endParaRPr lang="en-US" sz="2000" kern="1200" dirty="0"/>
        </a:p>
      </dsp:txBody>
      <dsp:txXfrm>
        <a:off x="4050040" y="2426900"/>
        <a:ext cx="1296144" cy="1036915"/>
      </dsp:txXfrm>
    </dsp:sp>
    <dsp:sp modelId="{91445A8F-DE6D-4A62-AA80-072330D656F3}">
      <dsp:nvSpPr>
        <dsp:cNvPr id="0" name=""/>
        <dsp:cNvSpPr/>
      </dsp:nvSpPr>
      <dsp:spPr>
        <a:xfrm>
          <a:off x="1146678" y="508606"/>
          <a:ext cx="4355043" cy="4355043"/>
        </a:xfrm>
        <a:prstGeom prst="pie">
          <a:avLst>
            <a:gd name="adj1" fmla="val 3240000"/>
            <a:gd name="adj2" fmla="val 7560000"/>
          </a:avLst>
        </a:prstGeom>
        <a:solidFill>
          <a:schemeClr val="accent4">
            <a:hueOff val="-2250323"/>
            <a:satOff val="0"/>
            <a:lumOff val="8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Multi-Tasking</a:t>
          </a:r>
        </a:p>
      </dsp:txBody>
      <dsp:txXfrm>
        <a:off x="2702050" y="3567506"/>
        <a:ext cx="1244298" cy="1140606"/>
      </dsp:txXfrm>
    </dsp:sp>
    <dsp:sp modelId="{2B47D32D-22DF-4A36-B3CA-4CDF7C1B44B6}">
      <dsp:nvSpPr>
        <dsp:cNvPr id="0" name=""/>
        <dsp:cNvSpPr/>
      </dsp:nvSpPr>
      <dsp:spPr>
        <a:xfrm>
          <a:off x="1048171" y="437059"/>
          <a:ext cx="4355043" cy="4355043"/>
        </a:xfrm>
        <a:prstGeom prst="pie">
          <a:avLst>
            <a:gd name="adj1" fmla="val 7560000"/>
            <a:gd name="adj2" fmla="val 11880000"/>
          </a:avLst>
        </a:prstGeom>
        <a:solidFill>
          <a:schemeClr val="accent4">
            <a:hueOff val="-3375485"/>
            <a:satOff val="0"/>
            <a:lumOff val="1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Expensive</a:t>
          </a:r>
        </a:p>
      </dsp:txBody>
      <dsp:txXfrm>
        <a:off x="1302215" y="2426900"/>
        <a:ext cx="1296144" cy="1036915"/>
      </dsp:txXfrm>
    </dsp:sp>
    <dsp:sp modelId="{C545C800-1AAB-4CEE-9398-F195CECE080A}">
      <dsp:nvSpPr>
        <dsp:cNvPr id="0" name=""/>
        <dsp:cNvSpPr/>
      </dsp:nvSpPr>
      <dsp:spPr>
        <a:xfrm>
          <a:off x="1085500" y="320925"/>
          <a:ext cx="4355043" cy="4355043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hueOff val="-4500646"/>
            <a:satOff val="0"/>
            <a:lumOff val="1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itchFamily="18" charset="0"/>
              <a:cs typeface="Times New Roman" pitchFamily="18" charset="0"/>
            </a:rPr>
            <a:t>Requires Minimum Time to Process and Response</a:t>
          </a:r>
        </a:p>
      </dsp:txBody>
      <dsp:txXfrm>
        <a:off x="1768827" y="1052987"/>
        <a:ext cx="1399835" cy="933223"/>
      </dsp:txXfrm>
    </dsp:sp>
    <dsp:sp modelId="{E3446DE0-3FD1-4D07-B9C9-095829570FC7}">
      <dsp:nvSpPr>
        <dsp:cNvPr id="0" name=""/>
        <dsp:cNvSpPr/>
      </dsp:nvSpPr>
      <dsp:spPr>
        <a:xfrm>
          <a:off x="938053" y="51327"/>
          <a:ext cx="4894239" cy="4894239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158CA-8492-4B8D-86DE-E1DDD30B96A7}">
      <dsp:nvSpPr>
        <dsp:cNvPr id="0" name=""/>
        <dsp:cNvSpPr/>
      </dsp:nvSpPr>
      <dsp:spPr>
        <a:xfrm>
          <a:off x="975888" y="167423"/>
          <a:ext cx="4894239" cy="4894239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4">
            <a:hueOff val="-1125162"/>
            <a:satOff val="0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3536E-BA87-4530-8525-AE345364127B}">
      <dsp:nvSpPr>
        <dsp:cNvPr id="0" name=""/>
        <dsp:cNvSpPr/>
      </dsp:nvSpPr>
      <dsp:spPr>
        <a:xfrm>
          <a:off x="877080" y="239189"/>
          <a:ext cx="4894239" cy="4894239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4">
            <a:hueOff val="-2250323"/>
            <a:satOff val="0"/>
            <a:lumOff val="8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2D897-814E-4868-A952-954D8F5F77F8}">
      <dsp:nvSpPr>
        <dsp:cNvPr id="0" name=""/>
        <dsp:cNvSpPr/>
      </dsp:nvSpPr>
      <dsp:spPr>
        <a:xfrm>
          <a:off x="778272" y="167423"/>
          <a:ext cx="4894239" cy="4894239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4">
            <a:hueOff val="-3375485"/>
            <a:satOff val="0"/>
            <a:lumOff val="1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8F602-392E-43CE-AAD1-A2AC9C3FA1F0}">
      <dsp:nvSpPr>
        <dsp:cNvPr id="0" name=""/>
        <dsp:cNvSpPr/>
      </dsp:nvSpPr>
      <dsp:spPr>
        <a:xfrm>
          <a:off x="816107" y="51327"/>
          <a:ext cx="4894239" cy="4894239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4">
            <a:hueOff val="-4500646"/>
            <a:satOff val="0"/>
            <a:lumOff val="1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54BE4-8EF4-4527-8973-C1B4F48C9D09}">
      <dsp:nvSpPr>
        <dsp:cNvPr id="0" name=""/>
        <dsp:cNvSpPr/>
      </dsp:nvSpPr>
      <dsp:spPr>
        <a:xfrm>
          <a:off x="3237233" y="-55411"/>
          <a:ext cx="1787383" cy="15781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System Clock</a:t>
          </a:r>
        </a:p>
      </dsp:txBody>
      <dsp:txXfrm>
        <a:off x="3498989" y="175697"/>
        <a:ext cx="1263871" cy="1115891"/>
      </dsp:txXfrm>
    </dsp:sp>
    <dsp:sp modelId="{70BAE88C-CAE1-4AA2-9771-3D81890C67A2}">
      <dsp:nvSpPr>
        <dsp:cNvPr id="0" name=""/>
        <dsp:cNvSpPr/>
      </dsp:nvSpPr>
      <dsp:spPr>
        <a:xfrm rot="2187543">
          <a:off x="4881859" y="1137916"/>
          <a:ext cx="277819" cy="5063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890015" y="1214429"/>
        <a:ext cx="194473" cy="303831"/>
      </dsp:txXfrm>
    </dsp:sp>
    <dsp:sp modelId="{34F880AF-4F38-43A4-A52A-010101DFB30A}">
      <dsp:nvSpPr>
        <dsp:cNvPr id="0" name=""/>
        <dsp:cNvSpPr/>
      </dsp:nvSpPr>
      <dsp:spPr>
        <a:xfrm>
          <a:off x="5064536" y="1216912"/>
          <a:ext cx="1718559" cy="1682835"/>
        </a:xfrm>
        <a:prstGeom prst="ellipse">
          <a:avLst/>
        </a:prstGeom>
        <a:solidFill>
          <a:schemeClr val="accent4">
            <a:hueOff val="-1125162"/>
            <a:satOff val="0"/>
            <a:lumOff val="4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Boot Drives</a:t>
          </a:r>
        </a:p>
      </dsp:txBody>
      <dsp:txXfrm>
        <a:off x="5316213" y="1463357"/>
        <a:ext cx="1215205" cy="1189945"/>
      </dsp:txXfrm>
    </dsp:sp>
    <dsp:sp modelId="{84BFF6A4-8701-4A6F-9A27-2EACDCF083AF}">
      <dsp:nvSpPr>
        <dsp:cNvPr id="0" name=""/>
        <dsp:cNvSpPr/>
      </dsp:nvSpPr>
      <dsp:spPr>
        <a:xfrm rot="6480000">
          <a:off x="5406061" y="2892943"/>
          <a:ext cx="328611" cy="5063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125162"/>
            <a:satOff val="0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5470584" y="2947341"/>
        <a:ext cx="230028" cy="303831"/>
      </dsp:txXfrm>
    </dsp:sp>
    <dsp:sp modelId="{0F2BCE63-0596-4BB0-B3C9-E0F4FAF5CB91}">
      <dsp:nvSpPr>
        <dsp:cNvPr id="0" name=""/>
        <dsp:cNvSpPr/>
      </dsp:nvSpPr>
      <dsp:spPr>
        <a:xfrm>
          <a:off x="4391760" y="3415465"/>
          <a:ext cx="1671252" cy="1572510"/>
        </a:xfrm>
        <a:prstGeom prst="ellipse">
          <a:avLst/>
        </a:prstGeom>
        <a:solidFill>
          <a:schemeClr val="accent4">
            <a:hueOff val="-2250323"/>
            <a:satOff val="0"/>
            <a:lumOff val="8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H/W Configuration</a:t>
          </a:r>
        </a:p>
      </dsp:txBody>
      <dsp:txXfrm>
        <a:off x="4636509" y="3645754"/>
        <a:ext cx="1181754" cy="1111932"/>
      </dsp:txXfrm>
    </dsp:sp>
    <dsp:sp modelId="{20456557-3536-4A03-A3BD-7EBFE8819B4D}">
      <dsp:nvSpPr>
        <dsp:cNvPr id="0" name=""/>
        <dsp:cNvSpPr/>
      </dsp:nvSpPr>
      <dsp:spPr>
        <a:xfrm rot="10800000">
          <a:off x="3981548" y="3948527"/>
          <a:ext cx="289883" cy="5063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250323"/>
            <a:satOff val="0"/>
            <a:lumOff val="8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4068513" y="4049804"/>
        <a:ext cx="202918" cy="303831"/>
      </dsp:txXfrm>
    </dsp:sp>
    <dsp:sp modelId="{4A81FE96-0CC4-4E80-80C5-5B8B9174CC0F}">
      <dsp:nvSpPr>
        <dsp:cNvPr id="0" name=""/>
        <dsp:cNvSpPr/>
      </dsp:nvSpPr>
      <dsp:spPr>
        <a:xfrm>
          <a:off x="2102575" y="3379478"/>
          <a:ext cx="1742236" cy="1644485"/>
        </a:xfrm>
        <a:prstGeom prst="ellipse">
          <a:avLst/>
        </a:prstGeom>
        <a:solidFill>
          <a:schemeClr val="accent4">
            <a:hueOff val="-3375485"/>
            <a:satOff val="0"/>
            <a:lumOff val="1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itchFamily="18" charset="0"/>
              <a:cs typeface="Times New Roman" pitchFamily="18" charset="0"/>
            </a:rPr>
            <a:t>Enable/Disable System Components</a:t>
          </a:r>
        </a:p>
      </dsp:txBody>
      <dsp:txXfrm>
        <a:off x="2357720" y="3620307"/>
        <a:ext cx="1231946" cy="1162827"/>
      </dsp:txXfrm>
    </dsp:sp>
    <dsp:sp modelId="{69EBB7CE-9F0F-4993-A52E-F20A20F96ADF}">
      <dsp:nvSpPr>
        <dsp:cNvPr id="0" name=""/>
        <dsp:cNvSpPr/>
      </dsp:nvSpPr>
      <dsp:spPr>
        <a:xfrm rot="15120000">
          <a:off x="2469566" y="2885909"/>
          <a:ext cx="317721" cy="5063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375485"/>
            <a:satOff val="0"/>
            <a:lumOff val="1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2531951" y="3032511"/>
        <a:ext cx="222405" cy="303831"/>
      </dsp:txXfrm>
    </dsp:sp>
    <dsp:sp modelId="{8A9A1B3E-4288-4D49-9F75-6ED8CCF5C20D}">
      <dsp:nvSpPr>
        <dsp:cNvPr id="0" name=""/>
        <dsp:cNvSpPr/>
      </dsp:nvSpPr>
      <dsp:spPr>
        <a:xfrm>
          <a:off x="1389303" y="1236342"/>
          <a:ext cx="1775920" cy="1643974"/>
        </a:xfrm>
        <a:prstGeom prst="ellipse">
          <a:avLst/>
        </a:prstGeom>
        <a:solidFill>
          <a:schemeClr val="accent4">
            <a:hueOff val="-4500646"/>
            <a:satOff val="0"/>
            <a:lumOff val="1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Secured Access</a:t>
          </a:r>
        </a:p>
      </dsp:txBody>
      <dsp:txXfrm>
        <a:off x="1649380" y="1477096"/>
        <a:ext cx="1255766" cy="1162466"/>
      </dsp:txXfrm>
    </dsp:sp>
    <dsp:sp modelId="{2F16CC7B-1544-4614-9B96-125B158ABE86}">
      <dsp:nvSpPr>
        <dsp:cNvPr id="0" name=""/>
        <dsp:cNvSpPr/>
      </dsp:nvSpPr>
      <dsp:spPr>
        <a:xfrm rot="19466948">
          <a:off x="3052798" y="1144745"/>
          <a:ext cx="297129" cy="5063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500646"/>
            <a:satOff val="0"/>
            <a:lumOff val="1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061106" y="1271936"/>
        <a:ext cx="207990" cy="303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/>
              <a:t>Click icon to add picture</a:t>
            </a:r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15F3D5A-8A75-4955-A32C-BBC11593B34A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71BCAEE-B67D-4ED8-90F1-8F5F191EE2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640" y="1628800"/>
            <a:ext cx="7812360" cy="1472184"/>
          </a:xfrm>
        </p:spPr>
        <p:txBody>
          <a:bodyPr>
            <a:noAutofit/>
          </a:bodyPr>
          <a:lstStyle/>
          <a:p>
            <a:r>
              <a:rPr lang="en-US" sz="6500" b="1" dirty="0">
                <a:solidFill>
                  <a:schemeClr val="accent6"/>
                </a:solidFill>
                <a:effectLst/>
                <a:latin typeface="Times New Roman" pitchFamily="18" charset="0"/>
                <a:cs typeface="Times New Roman" pitchFamily="18" charset="0"/>
              </a:rPr>
              <a:t>Computer Hardware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771800" y="4365104"/>
            <a:ext cx="7406640" cy="17526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endParaRPr lang="en-US" sz="2800" b="1" dirty="0">
              <a:solidFill>
                <a:schemeClr val="accent3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b="1" dirty="0">
              <a:solidFill>
                <a:schemeClr val="accent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imag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5157192"/>
            <a:ext cx="3219869" cy="1028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32215-F990-A0DE-57ED-6FD5449BAD14}"/>
              </a:ext>
            </a:extLst>
          </p:cNvPr>
          <p:cNvSpPr txBox="1"/>
          <p:nvPr/>
        </p:nvSpPr>
        <p:spPr>
          <a:xfrm>
            <a:off x="3931129" y="5157192"/>
            <a:ext cx="5087982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D.Sakthivel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 dirty="0"/>
              <a:t>Assistant Professor &amp; Trainer,</a:t>
            </a:r>
            <a:endParaRPr lang="en-US" dirty="0"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 dirty="0" err="1"/>
              <a:t>KGiSL</a:t>
            </a:r>
            <a:r>
              <a:rPr lang="en-US" sz="1800" dirty="0"/>
              <a:t> Micro College </a:t>
            </a:r>
            <a:endParaRPr lang="en-US" dirty="0"/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 dirty="0" err="1"/>
              <a:t>KGiSL</a:t>
            </a:r>
            <a:r>
              <a:rPr lang="en-US" sz="1800" dirty="0"/>
              <a:t> Campus, Coimbatore – 641 035.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USB Ports</a:t>
            </a:r>
          </a:p>
        </p:txBody>
      </p:sp>
      <p:pic>
        <p:nvPicPr>
          <p:cNvPr id="2050" name="Picture 2" descr="D:\Lecturer\usb3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8229600" cy="26819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motherboard serves as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Single Platform to connect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all of the parts of a computer together.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connects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CPU, Memory, Hard Drives, Optical Drives, Video Card, Sound Card, and Other Ports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expansion cards Directly or via Cables.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can be considered as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Backbone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a computer.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Motherboard</a:t>
            </a:r>
          </a:p>
        </p:txBody>
      </p:sp>
      <p:pic>
        <p:nvPicPr>
          <p:cNvPr id="3074" name="Picture 2" descr="D:\Lecturer\motherbaord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628488" y="1493406"/>
            <a:ext cx="5112574" cy="4709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CPU stands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Central Processing Unit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CPU performs all types of data processing operations.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stores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Data, Intermediate Results, and Instructions (program).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Controls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the operation of all parts of the computer.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CPU is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Brain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of the computer.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CPU</a:t>
            </a:r>
          </a:p>
        </p:txBody>
      </p:sp>
      <p:pic>
        <p:nvPicPr>
          <p:cNvPr id="4098" name="Picture 2" descr="D:\Lecturer\cpu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60848"/>
            <a:ext cx="47625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9" name="Picture 3" descr="D:\Lecturer\cpu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916832"/>
            <a:ext cx="3607048" cy="3751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GPU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GPU stands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Graphics Processing Unit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specialized Processor originally designed to accelerate the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Graphics Rendering.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GPUs can process many pieces of data simultaneously.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Machine Learning, Video Editing, and Gaming Applications.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GPU</a:t>
            </a:r>
            <a:endParaRPr lang="en-US" dirty="0"/>
          </a:p>
        </p:txBody>
      </p:sp>
      <p:pic>
        <p:nvPicPr>
          <p:cNvPr id="4" name="Picture 3" descr="gp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1700808"/>
            <a:ext cx="5842389" cy="44371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55776" y="2204864"/>
            <a:ext cx="129614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CPU Instruction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Programs on the computer are broken down into very small and simple instructions.</a:t>
            </a:r>
          </a:p>
          <a:p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CPU will only perform small operations in binary but lakhs of these operations are done in a </a:t>
            </a:r>
            <a:r>
              <a:rPr lang="en-US" sz="35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Single Second.</a:t>
            </a:r>
          </a:p>
          <a:p>
            <a:pPr>
              <a:buNone/>
            </a:pP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r>
              <a:rPr lang="en-US" sz="3500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Add two numbers</a:t>
            </a:r>
          </a:p>
          <a:p>
            <a:r>
              <a:rPr lang="en-US" sz="3500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Load value from Memory Location</a:t>
            </a:r>
          </a:p>
          <a:p>
            <a:r>
              <a:rPr lang="en-US" sz="3500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Store Value to Memory Location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CPU Clock 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One of the performance matrices is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Clock Speed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which measures the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Number of Instructions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that the CPU can execute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Per Second.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CPU speed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measured in </a:t>
            </a:r>
            <a:r>
              <a:rPr lang="en-US" b="1" dirty="0" err="1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GigaHertz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 (GHz).</a:t>
            </a:r>
          </a:p>
          <a:p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1 GHz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a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Billion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instructions per second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higher clock speed means a faster CPU.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CPU Core(Processor)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processor (CPU) is the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Logic Circuitry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that responds to and processes the basic instructions that drive a computer.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CPU is seen as the main and most crucial integrated circuitry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(IC)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chip in a computer.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responsible for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Interpreting most of Computers Commands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D:\Lecturer\processor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5201816"/>
            <a:ext cx="1656184" cy="1656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D:\Lecturer\processor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0"/>
            <a:ext cx="1728192" cy="1728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Structure of Hardware</a:t>
            </a:r>
          </a:p>
        </p:txBody>
      </p:sp>
      <p:pic>
        <p:nvPicPr>
          <p:cNvPr id="1026" name="Picture 2" descr="List of Computer Hardware Component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511012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Measurement of Units(Data)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Computers work with a unit of measure called 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Bytes.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This measure is most commonly used when describing the size of a 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Storage Media.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Types of Storage Measurements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1397000"/>
          <a:ext cx="6864424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Measurement Size’ 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One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Kilo Byte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equal to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1024 Bytes.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One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Mega Byte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equal to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1024 Kilo Bytes.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One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Giga Byte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equal to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1024 Mega Bytes.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One </a:t>
            </a:r>
            <a:r>
              <a:rPr lang="en-US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Tera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Byte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equal to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1024 Giga</a:t>
            </a:r>
          </a:p>
          <a:p>
            <a:pPr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Bytes.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498080" cy="11430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Examples of Measurement Units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115616" y="908720"/>
          <a:ext cx="7848872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Hard Drives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hard drive is </a:t>
            </a:r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Non-volatile storage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which is responsible for storing </a:t>
            </a:r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Permanent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Temporary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data.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SSD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Solid-state drives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is 25 times faster than regular HDDs 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Hard-disk drives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dirty="0"/>
          </a:p>
        </p:txBody>
      </p:sp>
      <p:pic>
        <p:nvPicPr>
          <p:cNvPr id="4" name="Picture 2" descr="D:\Lecturer\hd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4869160"/>
            <a:ext cx="1787525" cy="1787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3" descr="D:\Lecturer\hd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861048"/>
            <a:ext cx="2664296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0"/>
            <a:ext cx="7498080" cy="11430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410200"/>
          </a:xfrm>
        </p:spPr>
        <p:txBody>
          <a:bodyPr>
            <a:normAutofit fontScale="85000" lnSpcReduction="20000"/>
          </a:bodyPr>
          <a:lstStyle/>
          <a:p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RAM is stands for </a:t>
            </a:r>
            <a:r>
              <a:rPr lang="en-US" sz="33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Random Access Memory</a:t>
            </a:r>
          </a:p>
          <a:p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RAM is also another type of storage, we can store photos, videos, etc. </a:t>
            </a:r>
          </a:p>
          <a:p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RAM</a:t>
            </a: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is measured in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GB</a:t>
            </a: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we might have heard a lot of times that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2GB RAM, 4GB RAM</a:t>
            </a: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Phones, Laptops, </a:t>
            </a: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etc.</a:t>
            </a:r>
          </a:p>
          <a:p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RAM is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Volatile Memory </a:t>
            </a: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means the data remains in RAM if the computer is on, but it's lost when the computer is turned off.</a:t>
            </a:r>
          </a:p>
          <a:p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RAM is much faster to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Write</a:t>
            </a: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than other types of storage</a:t>
            </a:r>
            <a:r>
              <a:rPr lang="en-US" sz="3300" dirty="0"/>
              <a:t>.</a:t>
            </a:r>
          </a:p>
          <a:p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Volatile memory can be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Changed, Upgraded, or Expanded</a:t>
            </a:r>
            <a:r>
              <a:rPr lang="en-US" sz="3300" dirty="0">
                <a:latin typeface="Times New Roman" pitchFamily="18" charset="0"/>
                <a:cs typeface="Times New Roman" pitchFamily="18" charset="0"/>
              </a:rPr>
              <a:t> easily by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Users</a:t>
            </a:r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2" descr="D:\Lecturer\r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0"/>
            <a:ext cx="2336949" cy="1224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ROM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ROM is stands for 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Read Only Memory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ROM is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Non-Volatile Memory,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which means the information is permanently stored on the chip.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Non-volatile memory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Cannot be Changed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Users.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ROM is also another type of storage, we can store photos, videos, etc. </a:t>
            </a:r>
          </a:p>
          <a:p>
            <a:endParaRPr 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RAM  Vs ROM</a:t>
            </a:r>
          </a:p>
        </p:txBody>
      </p:sp>
      <p:pic>
        <p:nvPicPr>
          <p:cNvPr id="4" name="Picture 3" descr="RA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564904"/>
            <a:ext cx="5328592" cy="3168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rom-ram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2160" y="1988840"/>
            <a:ext cx="2857500" cy="3381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RAM verses Hard-Drives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35100" y="1447800"/>
          <a:ext cx="7499350" cy="4213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3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RAM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Hard-Drives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RAM</a:t>
                      </a:r>
                      <a:r>
                        <a:rPr lang="en-US" b="1" baseline="0" dirty="0">
                          <a:latin typeface="Times New Roman" pitchFamily="18" charset="0"/>
                          <a:cs typeface="Times New Roman" pitchFamily="18" charset="0"/>
                        </a:rPr>
                        <a:t> is a Volatile Memory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latin typeface="Times New Roman" pitchFamily="18" charset="0"/>
                          <a:cs typeface="Times New Roman" pitchFamily="18" charset="0"/>
                        </a:rPr>
                        <a:t>Hard-Drives is a Non Volatile Memory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3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Relatively</a:t>
                      </a:r>
                      <a:r>
                        <a:rPr lang="en-US" b="1" baseline="0" dirty="0">
                          <a:latin typeface="Times New Roman" pitchFamily="18" charset="0"/>
                          <a:cs typeface="Times New Roman" pitchFamily="18" charset="0"/>
                        </a:rPr>
                        <a:t> Expensive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Relatively </a:t>
                      </a:r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Cheaper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362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Faster</a:t>
                      </a:r>
                      <a:r>
                        <a:rPr lang="en-IN" b="1" baseline="0" dirty="0">
                          <a:latin typeface="Times New Roman" pitchFamily="18" charset="0"/>
                          <a:cs typeface="Times New Roman" pitchFamily="18" charset="0"/>
                        </a:rPr>
                        <a:t> Data Access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Relatively Slower Access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Registers are a type of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Computer Memory.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to quickly accept, store, and transfer data and instructions that are being used immediately by the CPU. 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They are extremely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Fast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extremely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Expensive.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register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Temporarily Holds Frequently used Data,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instructions, and memory address that are to be used by CPU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They are available in very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Little Storage,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like Usually in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Hardware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Computer hardware is the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Physical Components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that a computer system requires to function.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It can be categorized as having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Internal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External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components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Register Structure</a:t>
            </a:r>
          </a:p>
        </p:txBody>
      </p:sp>
      <p:pic>
        <p:nvPicPr>
          <p:cNvPr id="4" name="Picture 3" descr="registe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844824"/>
            <a:ext cx="6804248" cy="43538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Data Access Times in RAM, Hard-Disk, Registers</a:t>
            </a:r>
            <a:endParaRPr lang="en-US" sz="4400" b="1" dirty="0">
              <a:solidFill>
                <a:srgbClr val="C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31640" y="2492896"/>
          <a:ext cx="7499349" cy="36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9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9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Storage Devices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Access Times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Data Transfer Speed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Registers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&lt;</a:t>
                      </a:r>
                      <a:r>
                        <a:rPr lang="en-IN" sz="18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2 nano seconds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100 GB/S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RAM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~</a:t>
                      </a:r>
                      <a:r>
                        <a:rPr lang="en-IN" sz="18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100 nano seconds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10GB/S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Hard-Disk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~ mill seconds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itchFamily="18" charset="0"/>
                          <a:cs typeface="Times New Roman" pitchFamily="18" charset="0"/>
                        </a:rPr>
                        <a:t>1000MB/S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Operating System Processor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32-bit processor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includes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32-bit register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64-bit processor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includes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64-bit register.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049E0B"/>
                </a:solidFill>
                <a:effectLst/>
                <a:latin typeface="Times New Roman" pitchFamily="18" charset="0"/>
                <a:cs typeface="Times New Roman" pitchFamily="18" charset="0"/>
              </a:rPr>
              <a:t>32 Bit Processor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35100" y="1447800"/>
          <a:ext cx="7499350" cy="5221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049E0B"/>
                </a:solidFill>
                <a:effectLst/>
                <a:latin typeface="Times New Roman" pitchFamily="18" charset="0"/>
                <a:cs typeface="Times New Roman" pitchFamily="18" charset="0"/>
              </a:rPr>
              <a:t>64 Bit Processor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1835696" y="1484784"/>
          <a:ext cx="664840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Graphics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graphics card 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provides high-quality visual display by processing and executing graphical data using advanced graphical techniques, features and functions</a:t>
            </a:r>
            <a:r>
              <a:rPr lang="en-US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graphics card is also known as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Graphics Adapter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Graphics controller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Graphics Accelerator card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Graphics Board.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Graphics Card can be integrated within the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Motherboard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or be added on as an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Extension Card.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Graphics Card Structure</a:t>
            </a:r>
          </a:p>
        </p:txBody>
      </p:sp>
      <p:pic>
        <p:nvPicPr>
          <p:cNvPr id="4" name="Picture 3" descr="gpu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060848"/>
            <a:ext cx="5904656" cy="41104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CPU verses GPU</a:t>
            </a:r>
            <a:endParaRPr lang="en-US" sz="4400" b="1" dirty="0">
              <a:solidFill>
                <a:srgbClr val="C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35100" y="1447800"/>
          <a:ext cx="7499350" cy="44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7368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Central Processing Unit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Graphics Processing Unit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368">
                <a:tc>
                  <a:txBody>
                    <a:bodyPr/>
                    <a:lstStyle/>
                    <a:p>
                      <a:pPr algn="ctr"/>
                      <a:r>
                        <a:rPr kumimoji="0" lang="en-US" b="1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CPU is suitable for Serial instruction processing.</a:t>
                      </a:r>
                    </a:p>
                    <a:p>
                      <a:pPr algn="ctr"/>
                      <a:r>
                        <a:rPr kumimoji="0" lang="en-IN" b="1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Few</a:t>
                      </a:r>
                      <a:r>
                        <a:rPr kumimoji="0" lang="en-IN" b="1" i="0" kern="1200" baseline="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Cores[2-8]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b="1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GPU is suitable for Parallel instruction processing.</a:t>
                      </a:r>
                    </a:p>
                    <a:p>
                      <a:pPr algn="ctr"/>
                      <a:r>
                        <a:rPr kumimoji="0" lang="en-IN" b="1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More Cores[1000]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368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CPU is less than GPU speed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itchFamily="18" charset="0"/>
                          <a:cs typeface="Times New Roman" pitchFamily="18" charset="0"/>
                        </a:rPr>
                        <a:t>GPU is faster than CPU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368">
                <a:tc>
                  <a:txBody>
                    <a:bodyPr/>
                    <a:lstStyle/>
                    <a:p>
                      <a:pPr algn="ctr"/>
                      <a:r>
                        <a:rPr kumimoji="0" lang="en-US" b="1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CPU consumes or needs more memory than GPU.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b="1" i="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GPU consumes or requires less memory than CPU.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BIOS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BIOS stands for 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Basic Input/Output system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It’s Data stored in 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ROM/Flash Memory.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It’s enables and disable the certain system components.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Select the 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Boot Drives,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Users can perform the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 Hardware Configuration.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It’s ensure that the 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Hardware Devices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are functioning correctly.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BIOS Functionalities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971600" y="1484784"/>
          <a:ext cx="8172400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Internal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Motherboard</a:t>
            </a:r>
          </a:p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Processor</a:t>
            </a:r>
          </a:p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RAM</a:t>
            </a:r>
          </a:p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Graphics Card</a:t>
            </a:r>
          </a:p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Hard Disk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UEFI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UEFI stands for 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Unified Extensible Firmware Interface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support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Latest Hardware.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performs the 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Secure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b="1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Faster boot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initializes the hardware and loads the operating system into the memory.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Times New Roman" pitchFamily="18" charset="0"/>
                <a:cs typeface="Times New Roman" pitchFamily="18" charset="0"/>
              </a:rPr>
              <a:t>BIOS  Vs UEFI</a:t>
            </a:r>
          </a:p>
        </p:txBody>
      </p:sp>
      <p:pic>
        <p:nvPicPr>
          <p:cNvPr id="4" name="Content Placeholder 3" descr="BIO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916832"/>
            <a:ext cx="7823157" cy="4536504"/>
          </a:xfrm>
        </p:spPr>
      </p:pic>
      <p:sp>
        <p:nvSpPr>
          <p:cNvPr id="5" name="Rectangle 4"/>
          <p:cNvSpPr/>
          <p:nvPr/>
        </p:nvSpPr>
        <p:spPr>
          <a:xfrm>
            <a:off x="3707904" y="1988840"/>
            <a:ext cx="2664296" cy="7920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BOOTING PROCESS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5" descr="Crawl">
            <a:extLst>
              <a:ext uri="{FF2B5EF4-FFF2-40B4-BE49-F238E27FC236}">
                <a16:creationId xmlns:a16="http://schemas.microsoft.com/office/drawing/2014/main" id="{73C2EF2A-5C21-41EF-9663-B1FA6DF9C4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7664" y="2564904"/>
            <a:ext cx="914400" cy="914400"/>
          </a:xfrm>
          <a:prstGeom prst="rect">
            <a:avLst/>
          </a:prstGeom>
        </p:spPr>
      </p:pic>
      <p:pic>
        <p:nvPicPr>
          <p:cNvPr id="18" name="Picture 17" descr="slide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1640" y="1268760"/>
            <a:ext cx="7616794" cy="41044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esso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780000">
            <a:off x="3507613" y="1068469"/>
            <a:ext cx="3048000" cy="3048000"/>
          </a:xfrm>
          <a:prstGeom prst="rect">
            <a:avLst/>
          </a:prstGeom>
        </p:spPr>
      </p:pic>
      <p:pic>
        <p:nvPicPr>
          <p:cNvPr id="5" name="Picture 4" descr="motherboard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6299" y="1301452"/>
            <a:ext cx="2424881" cy="2424881"/>
          </a:xfrm>
          <a:prstGeom prst="rect">
            <a:avLst/>
          </a:prstGeom>
        </p:spPr>
      </p:pic>
      <p:pic>
        <p:nvPicPr>
          <p:cNvPr id="6" name="Picture 5" descr="Memory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520000">
            <a:off x="1273437" y="4137930"/>
            <a:ext cx="2647461" cy="2111350"/>
          </a:xfrm>
          <a:prstGeom prst="rect">
            <a:avLst/>
          </a:prstGeom>
        </p:spPr>
      </p:pic>
      <p:pic>
        <p:nvPicPr>
          <p:cNvPr id="7" name="Picture 6" descr="Grpahicescard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580000">
            <a:off x="5928051" y="2770374"/>
            <a:ext cx="3048000" cy="1714500"/>
          </a:xfrm>
          <a:prstGeom prst="rect">
            <a:avLst/>
          </a:prstGeom>
        </p:spPr>
      </p:pic>
      <p:pic>
        <p:nvPicPr>
          <p:cNvPr id="9" name="Picture 8" descr="harddisk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7944" y="3789040"/>
            <a:ext cx="2448272" cy="24482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86925" y="260648"/>
            <a:ext cx="3070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External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Keyboard</a:t>
            </a:r>
          </a:p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Mouse</a:t>
            </a:r>
          </a:p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Monitor</a:t>
            </a:r>
          </a:p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Speakers</a:t>
            </a:r>
          </a:p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USB Drive</a:t>
            </a:r>
          </a:p>
          <a:p>
            <a:r>
              <a:rPr lang="en-US" b="1" dirty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Web Camera</a:t>
            </a:r>
          </a:p>
          <a:p>
            <a:pPr>
              <a:buNone/>
            </a:pPr>
            <a:endParaRPr lang="en-US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y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1472" y="1700808"/>
            <a:ext cx="4752528" cy="2376264"/>
          </a:xfrm>
          <a:prstGeom prst="rect">
            <a:avLst/>
          </a:prstGeom>
        </p:spPr>
      </p:pic>
      <p:pic>
        <p:nvPicPr>
          <p:cNvPr id="5" name="Picture 4" descr="desktop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4293096"/>
            <a:ext cx="2936100" cy="2348880"/>
          </a:xfrm>
          <a:prstGeom prst="rect">
            <a:avLst/>
          </a:prstGeom>
        </p:spPr>
      </p:pic>
      <p:pic>
        <p:nvPicPr>
          <p:cNvPr id="6" name="Picture 5" descr="mous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616" y="4653136"/>
            <a:ext cx="2308498" cy="1982557"/>
          </a:xfrm>
          <a:prstGeom prst="rect">
            <a:avLst/>
          </a:prstGeom>
        </p:spPr>
      </p:pic>
      <p:pic>
        <p:nvPicPr>
          <p:cNvPr id="7" name="Picture 6" descr="speaker1'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1680" y="2276872"/>
            <a:ext cx="2287141" cy="2287141"/>
          </a:xfrm>
          <a:prstGeom prst="rect">
            <a:avLst/>
          </a:prstGeom>
        </p:spPr>
      </p:pic>
      <p:pic>
        <p:nvPicPr>
          <p:cNvPr id="8" name="Picture 7" descr="usb.jf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8" y="692696"/>
            <a:ext cx="1944216" cy="1944216"/>
          </a:xfrm>
          <a:prstGeom prst="rect">
            <a:avLst/>
          </a:prstGeom>
        </p:spPr>
      </p:pic>
      <p:pic>
        <p:nvPicPr>
          <p:cNvPr id="9" name="Picture 8" descr="speak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3888" y="5013176"/>
            <a:ext cx="1584176" cy="15841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18973" y="260648"/>
            <a:ext cx="3070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Connectors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allow us to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Plug-in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different components to a computer to enhance its capabilities.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video display ports are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DVI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Digital Video Interface-Audio,Video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VGA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15pin-Video Grpahic Array Connector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video and audio ports are </a:t>
            </a:r>
            <a:r>
              <a:rPr lang="en-US" b="1" dirty="0">
                <a:solidFill>
                  <a:srgbClr val="049E0B"/>
                </a:solidFill>
                <a:latin typeface="Times New Roman" pitchFamily="18" charset="0"/>
                <a:cs typeface="Times New Roman" pitchFamily="18" charset="0"/>
              </a:rPr>
              <a:t>HDMI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High Definition Multimedia Interface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), display port.</a:t>
            </a:r>
          </a:p>
          <a:p>
            <a:endParaRPr lang="en-US" dirty="0"/>
          </a:p>
        </p:txBody>
      </p:sp>
      <p:pic>
        <p:nvPicPr>
          <p:cNvPr id="5" name="Picture 3" descr="D:\Lecturer\usb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188640"/>
            <a:ext cx="1296144" cy="1296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USB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USB stands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Universal Serial Bus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USB is Designed to standardize many peripheral connections.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USB transfer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Audio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Transfer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also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Now a days,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USB 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Type using for </a:t>
            </a:r>
            <a:r>
              <a:rPr lang="en-US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Charging, Data Transfer, External Audio, Video Projection 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1197</TotalTime>
  <Words>1252</Words>
  <Application>Microsoft Office PowerPoint</Application>
  <PresentationFormat>On-screen Show (4:3)</PresentationFormat>
  <Paragraphs>189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Gill Sans MT</vt:lpstr>
      <vt:lpstr>Times New Roman</vt:lpstr>
      <vt:lpstr>Verdana</vt:lpstr>
      <vt:lpstr>Wingdings 2</vt:lpstr>
      <vt:lpstr>Solstice</vt:lpstr>
      <vt:lpstr>Computer Hardware</vt:lpstr>
      <vt:lpstr>Structure of Hardware</vt:lpstr>
      <vt:lpstr>Hardware Introduction</vt:lpstr>
      <vt:lpstr>Internal Components</vt:lpstr>
      <vt:lpstr>PowerPoint Presentation</vt:lpstr>
      <vt:lpstr>External Components</vt:lpstr>
      <vt:lpstr>PowerPoint Presentation</vt:lpstr>
      <vt:lpstr>Port</vt:lpstr>
      <vt:lpstr>USB Ports</vt:lpstr>
      <vt:lpstr>USB Ports</vt:lpstr>
      <vt:lpstr>Motherboard</vt:lpstr>
      <vt:lpstr>Motherboard</vt:lpstr>
      <vt:lpstr>CPU</vt:lpstr>
      <vt:lpstr>CPU</vt:lpstr>
      <vt:lpstr>GPU</vt:lpstr>
      <vt:lpstr>GPU</vt:lpstr>
      <vt:lpstr>CPU Instruction Set</vt:lpstr>
      <vt:lpstr>CPU Clock Speed</vt:lpstr>
      <vt:lpstr>CPU Core(Processor)</vt:lpstr>
      <vt:lpstr>Measurement of Units(Data)</vt:lpstr>
      <vt:lpstr>Types of Storage Measurements</vt:lpstr>
      <vt:lpstr>Measurement Size’ S</vt:lpstr>
      <vt:lpstr>Examples of Measurement Units</vt:lpstr>
      <vt:lpstr>Hard Drives</vt:lpstr>
      <vt:lpstr>RAM</vt:lpstr>
      <vt:lpstr>ROM</vt:lpstr>
      <vt:lpstr>RAM  Vs ROM</vt:lpstr>
      <vt:lpstr>RAM verses Hard-Drives</vt:lpstr>
      <vt:lpstr>Registers</vt:lpstr>
      <vt:lpstr>Register Structure</vt:lpstr>
      <vt:lpstr>Data Access Times in RAM, Hard-Disk, Registers</vt:lpstr>
      <vt:lpstr>Operating System Processor  </vt:lpstr>
      <vt:lpstr>32 Bit Processor</vt:lpstr>
      <vt:lpstr>64 Bit Processor</vt:lpstr>
      <vt:lpstr>Graphics Card</vt:lpstr>
      <vt:lpstr>Graphics Card Structure</vt:lpstr>
      <vt:lpstr>CPU verses GPU</vt:lpstr>
      <vt:lpstr>BIOS</vt:lpstr>
      <vt:lpstr>BIOS Functionalities</vt:lpstr>
      <vt:lpstr>UEFI</vt:lpstr>
      <vt:lpstr>BIOS  Vs UEFI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Hardware</dc:title>
  <dc:creator>casstudent</dc:creator>
  <cp:lastModifiedBy>user</cp:lastModifiedBy>
  <cp:revision>162</cp:revision>
  <dcterms:created xsi:type="dcterms:W3CDTF">2022-06-14T04:13:28Z</dcterms:created>
  <dcterms:modified xsi:type="dcterms:W3CDTF">2023-07-03T11:50:33Z</dcterms:modified>
</cp:coreProperties>
</file>